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5" r:id="rId3"/>
    <p:sldId id="257" r:id="rId4"/>
    <p:sldId id="258" r:id="rId5"/>
    <p:sldId id="268" r:id="rId6"/>
    <p:sldId id="269" r:id="rId7"/>
    <p:sldId id="271" r:id="rId8"/>
    <p:sldId id="259" r:id="rId9"/>
    <p:sldId id="260" r:id="rId10"/>
    <p:sldId id="273" r:id="rId11"/>
    <p:sldId id="274" r:id="rId12"/>
    <p:sldId id="261" r:id="rId13"/>
    <p:sldId id="262" r:id="rId14"/>
    <p:sldId id="263" r:id="rId15"/>
    <p:sldId id="272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1" d="100"/>
          <a:sy n="101" d="100"/>
        </p:scale>
        <p:origin x="70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CA04B955-3F43-4BF0-B26F-C0187DE0D496}"/>
    <pc:docChg chg="modSld">
      <pc:chgData name="Danny Young" userId="cb0f4ce2-eb4f-479e-8e8f-3beb257e632f" providerId="ADAL" clId="{CA04B955-3F43-4BF0-B26F-C0187DE0D496}" dt="2021-03-03T05:17:24.301" v="7" actId="20577"/>
      <pc:docMkLst>
        <pc:docMk/>
      </pc:docMkLst>
      <pc:sldChg chg="modSp mod">
        <pc:chgData name="Danny Young" userId="cb0f4ce2-eb4f-479e-8e8f-3beb257e632f" providerId="ADAL" clId="{CA04B955-3F43-4BF0-B26F-C0187DE0D496}" dt="2021-03-03T05:17:24.301" v="7" actId="20577"/>
        <pc:sldMkLst>
          <pc:docMk/>
          <pc:sldMk cId="0" sldId="256"/>
        </pc:sldMkLst>
        <pc:spChg chg="mod">
          <ac:chgData name="Danny Young" userId="cb0f4ce2-eb4f-479e-8e8f-3beb257e632f" providerId="ADAL" clId="{CA04B955-3F43-4BF0-B26F-C0187DE0D496}" dt="2021-03-03T05:17:24.301" v="7" actId="20577"/>
          <ac:spMkLst>
            <pc:docMk/>
            <pc:sldMk cId="0" sldId="256"/>
            <ac:spMk id="2" creationId="{00000000-0000-0000-0000-000000000000}"/>
          </ac:spMkLst>
        </pc:spChg>
      </pc:sldChg>
    </pc:docChg>
  </pc:docChgLst>
  <pc:docChgLst>
    <pc:chgData name="Danny Young" userId="cb0f4ce2-eb4f-479e-8e8f-3beb257e632f" providerId="ADAL" clId="{A0912CD1-6C97-4426-95A2-119D10563647}"/>
    <pc:docChg chg="custSel addSld delSld modSld">
      <pc:chgData name="Danny Young" userId="cb0f4ce2-eb4f-479e-8e8f-3beb257e632f" providerId="ADAL" clId="{A0912CD1-6C97-4426-95A2-119D10563647}" dt="2021-03-09T22:22:25.848" v="814" actId="47"/>
      <pc:docMkLst>
        <pc:docMk/>
      </pc:docMkLst>
      <pc:sldChg chg="modSp mod">
        <pc:chgData name="Danny Young" userId="cb0f4ce2-eb4f-479e-8e8f-3beb257e632f" providerId="ADAL" clId="{A0912CD1-6C97-4426-95A2-119D10563647}" dt="2021-03-09T21:50:38.180" v="2" actId="1076"/>
        <pc:sldMkLst>
          <pc:docMk/>
          <pc:sldMk cId="2247711739" sldId="260"/>
        </pc:sldMkLst>
        <pc:graphicFrameChg chg="mod">
          <ac:chgData name="Danny Young" userId="cb0f4ce2-eb4f-479e-8e8f-3beb257e632f" providerId="ADAL" clId="{A0912CD1-6C97-4426-95A2-119D10563647}" dt="2021-03-09T21:50:38.180" v="2" actId="1076"/>
          <ac:graphicFrameMkLst>
            <pc:docMk/>
            <pc:sldMk cId="2247711739" sldId="260"/>
            <ac:graphicFrameMk id="4100" creationId="{00000000-0000-0000-0000-000000000000}"/>
          </ac:graphicFrameMkLst>
        </pc:graphicFrameChg>
      </pc:sldChg>
      <pc:sldChg chg="addSp modSp mod modAnim">
        <pc:chgData name="Danny Young" userId="cb0f4ce2-eb4f-479e-8e8f-3beb257e632f" providerId="ADAL" clId="{A0912CD1-6C97-4426-95A2-119D10563647}" dt="2021-03-09T22:17:14.971" v="607" actId="1035"/>
        <pc:sldMkLst>
          <pc:docMk/>
          <pc:sldMk cId="0" sldId="261"/>
        </pc:sldMkLst>
        <pc:spChg chg="add mod">
          <ac:chgData name="Danny Young" userId="cb0f4ce2-eb4f-479e-8e8f-3beb257e632f" providerId="ADAL" clId="{A0912CD1-6C97-4426-95A2-119D10563647}" dt="2021-03-09T22:17:14.971" v="607" actId="1035"/>
          <ac:spMkLst>
            <pc:docMk/>
            <pc:sldMk cId="0" sldId="261"/>
            <ac:spMk id="2" creationId="{E9224308-F697-4E16-993D-E4931B688E1D}"/>
          </ac:spMkLst>
        </pc:spChg>
        <pc:spChg chg="mod">
          <ac:chgData name="Danny Young" userId="cb0f4ce2-eb4f-479e-8e8f-3beb257e632f" providerId="ADAL" clId="{A0912CD1-6C97-4426-95A2-119D10563647}" dt="2021-03-09T22:09:52.807" v="359" actId="14100"/>
          <ac:spMkLst>
            <pc:docMk/>
            <pc:sldMk cId="0" sldId="261"/>
            <ac:spMk id="18" creationId="{00000000-0000-0000-0000-000000000000}"/>
          </ac:spMkLst>
        </pc:spChg>
        <pc:spChg chg="mod">
          <ac:chgData name="Danny Young" userId="cb0f4ce2-eb4f-479e-8e8f-3beb257e632f" providerId="ADAL" clId="{A0912CD1-6C97-4426-95A2-119D10563647}" dt="2021-03-09T22:09:45.860" v="357" actId="14100"/>
          <ac:spMkLst>
            <pc:docMk/>
            <pc:sldMk cId="0" sldId="261"/>
            <ac:spMk id="19" creationId="{00000000-0000-0000-0000-000000000000}"/>
          </ac:spMkLst>
        </pc:spChg>
        <pc:spChg chg="mod">
          <ac:chgData name="Danny Young" userId="cb0f4ce2-eb4f-479e-8e8f-3beb257e632f" providerId="ADAL" clId="{A0912CD1-6C97-4426-95A2-119D10563647}" dt="2021-03-09T22:09:17.232" v="346" actId="20577"/>
          <ac:spMkLst>
            <pc:docMk/>
            <pc:sldMk cId="0" sldId="261"/>
            <ac:spMk id="18435" creationId="{00000000-0000-0000-0000-000000000000}"/>
          </ac:spMkLst>
        </pc:spChg>
        <pc:graphicFrameChg chg="mod">
          <ac:chgData name="Danny Young" userId="cb0f4ce2-eb4f-479e-8e8f-3beb257e632f" providerId="ADAL" clId="{A0912CD1-6C97-4426-95A2-119D10563647}" dt="2021-03-09T22:09:35.361" v="354" actId="1037"/>
          <ac:graphicFrameMkLst>
            <pc:docMk/>
            <pc:sldMk cId="0" sldId="261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A0912CD1-6C97-4426-95A2-119D10563647}" dt="2021-03-09T22:09:35.361" v="354" actId="1037"/>
          <ac:graphicFrameMkLst>
            <pc:docMk/>
            <pc:sldMk cId="0" sldId="261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A0912CD1-6C97-4426-95A2-119D10563647}" dt="2021-03-09T22:09:35.361" v="354" actId="1037"/>
          <ac:graphicFrameMkLst>
            <pc:docMk/>
            <pc:sldMk cId="0" sldId="261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A0912CD1-6C97-4426-95A2-119D10563647}" dt="2021-03-09T22:09:35.361" v="354" actId="1037"/>
          <ac:graphicFrameMkLst>
            <pc:docMk/>
            <pc:sldMk cId="0" sldId="261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A0912CD1-6C97-4426-95A2-119D10563647}" dt="2021-03-09T22:14:51.977" v="603" actId="1035"/>
          <ac:graphicFrameMkLst>
            <pc:docMk/>
            <pc:sldMk cId="0" sldId="261"/>
            <ac:graphicFrameMk id="5128" creationId="{00000000-0000-0000-0000-000000000000}"/>
          </ac:graphicFrameMkLst>
        </pc:graphicFrameChg>
      </pc:sldChg>
      <pc:sldChg chg="addSp modSp mod modAnim">
        <pc:chgData name="Danny Young" userId="cb0f4ce2-eb4f-479e-8e8f-3beb257e632f" providerId="ADAL" clId="{A0912CD1-6C97-4426-95A2-119D10563647}" dt="2021-03-09T22:18:54.349" v="770" actId="20577"/>
        <pc:sldMkLst>
          <pc:docMk/>
          <pc:sldMk cId="0" sldId="262"/>
        </pc:sldMkLst>
        <pc:spChg chg="add mod">
          <ac:chgData name="Danny Young" userId="cb0f4ce2-eb4f-479e-8e8f-3beb257e632f" providerId="ADAL" clId="{A0912CD1-6C97-4426-95A2-119D10563647}" dt="2021-03-09T22:18:54.349" v="770" actId="20577"/>
          <ac:spMkLst>
            <pc:docMk/>
            <pc:sldMk cId="0" sldId="262"/>
            <ac:spMk id="35" creationId="{B27CA971-325C-4555-8016-328319B3B860}"/>
          </ac:spMkLst>
        </pc:spChg>
        <pc:graphicFrameChg chg="mod">
          <ac:chgData name="Danny Young" userId="cb0f4ce2-eb4f-479e-8e8f-3beb257e632f" providerId="ADAL" clId="{A0912CD1-6C97-4426-95A2-119D10563647}" dt="2021-03-09T22:17:31.439" v="608" actId="1035"/>
          <ac:graphicFrameMkLst>
            <pc:docMk/>
            <pc:sldMk cId="0" sldId="262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A0912CD1-6C97-4426-95A2-119D10563647}" dt="2021-03-09T22:18:02.587" v="614" actId="14100"/>
          <ac:graphicFrameMkLst>
            <pc:docMk/>
            <pc:sldMk cId="0" sldId="262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A0912CD1-6C97-4426-95A2-119D10563647}" dt="2021-03-09T22:18:09.521" v="616" actId="1076"/>
          <ac:graphicFrameMkLst>
            <pc:docMk/>
            <pc:sldMk cId="0" sldId="262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A0912CD1-6C97-4426-95A2-119D10563647}" dt="2021-03-09T22:18:09.521" v="616" actId="1076"/>
          <ac:graphicFrameMkLst>
            <pc:docMk/>
            <pc:sldMk cId="0" sldId="262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A0912CD1-6C97-4426-95A2-119D10563647}" dt="2021-03-09T22:18:11.780" v="617" actId="1076"/>
          <ac:graphicFrameMkLst>
            <pc:docMk/>
            <pc:sldMk cId="0" sldId="262"/>
            <ac:graphicFrameMk id="24" creationId="{00000000-0000-0000-0000-000000000000}"/>
          </ac:graphicFrameMkLst>
        </pc:graphicFrameChg>
      </pc:sldChg>
      <pc:sldChg chg="addSp delSp modSp new mod delAnim modAnim">
        <pc:chgData name="Danny Young" userId="cb0f4ce2-eb4f-479e-8e8f-3beb257e632f" providerId="ADAL" clId="{A0912CD1-6C97-4426-95A2-119D10563647}" dt="2021-03-09T22:08:02.300" v="301" actId="1038"/>
        <pc:sldMkLst>
          <pc:docMk/>
          <pc:sldMk cId="2620273348" sldId="273"/>
        </pc:sldMkLst>
        <pc:spChg chg="del">
          <ac:chgData name="Danny Young" userId="cb0f4ce2-eb4f-479e-8e8f-3beb257e632f" providerId="ADAL" clId="{A0912CD1-6C97-4426-95A2-119D10563647}" dt="2021-03-09T21:50:35.741" v="1" actId="478"/>
          <ac:spMkLst>
            <pc:docMk/>
            <pc:sldMk cId="2620273348" sldId="273"/>
            <ac:spMk id="2" creationId="{4C11B427-690A-40AC-9CCC-21D121349C29}"/>
          </ac:spMkLst>
        </pc:spChg>
        <pc:spChg chg="del">
          <ac:chgData name="Danny Young" userId="cb0f4ce2-eb4f-479e-8e8f-3beb257e632f" providerId="ADAL" clId="{A0912CD1-6C97-4426-95A2-119D10563647}" dt="2021-03-09T21:50:35.741" v="1" actId="478"/>
          <ac:spMkLst>
            <pc:docMk/>
            <pc:sldMk cId="2620273348" sldId="273"/>
            <ac:spMk id="3" creationId="{626492F7-5E3B-4212-88D8-1433FDF7C9FA}"/>
          </ac:spMkLst>
        </pc:spChg>
        <pc:spChg chg="add mod">
          <ac:chgData name="Danny Young" userId="cb0f4ce2-eb4f-479e-8e8f-3beb257e632f" providerId="ADAL" clId="{A0912CD1-6C97-4426-95A2-119D10563647}" dt="2021-03-09T22:00:19.398" v="63" actId="14100"/>
          <ac:spMkLst>
            <pc:docMk/>
            <pc:sldMk cId="2620273348" sldId="273"/>
            <ac:spMk id="13" creationId="{8C72FDA6-9128-4C3A-A9E0-023AF9B6E677}"/>
          </ac:spMkLst>
        </pc:spChg>
        <pc:graphicFrameChg chg="add mod">
          <ac:chgData name="Danny Young" userId="cb0f4ce2-eb4f-479e-8e8f-3beb257e632f" providerId="ADAL" clId="{A0912CD1-6C97-4426-95A2-119D10563647}" dt="2021-03-09T22:00:28.228" v="66" actId="1037"/>
          <ac:graphicFrameMkLst>
            <pc:docMk/>
            <pc:sldMk cId="2620273348" sldId="273"/>
            <ac:graphicFrameMk id="4" creationId="{449F0D58-80D1-4A0B-89FF-56C4D2B2B4D4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05:15.715" v="165" actId="1038"/>
          <ac:graphicFrameMkLst>
            <pc:docMk/>
            <pc:sldMk cId="2620273348" sldId="273"/>
            <ac:graphicFrameMk id="5" creationId="{CE079759-A73C-4F66-8264-65AD48FD9307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00:32.850" v="75" actId="1038"/>
          <ac:graphicFrameMkLst>
            <pc:docMk/>
            <pc:sldMk cId="2620273348" sldId="273"/>
            <ac:graphicFrameMk id="6" creationId="{0F7A0466-DD79-4071-806D-62CB7E4192B4}"/>
          </ac:graphicFrameMkLst>
        </pc:graphicFrameChg>
        <pc:graphicFrameChg chg="add del mod">
          <ac:chgData name="Danny Young" userId="cb0f4ce2-eb4f-479e-8e8f-3beb257e632f" providerId="ADAL" clId="{A0912CD1-6C97-4426-95A2-119D10563647}" dt="2021-03-09T21:50:56.728" v="7"/>
          <ac:graphicFrameMkLst>
            <pc:docMk/>
            <pc:sldMk cId="2620273348" sldId="273"/>
            <ac:graphicFrameMk id="7" creationId="{AD4F6FCC-B8D6-4E3D-838A-C0B0CA37C270}"/>
          </ac:graphicFrameMkLst>
        </pc:graphicFrameChg>
        <pc:graphicFrameChg chg="add del mod">
          <ac:chgData name="Danny Young" userId="cb0f4ce2-eb4f-479e-8e8f-3beb257e632f" providerId="ADAL" clId="{A0912CD1-6C97-4426-95A2-119D10563647}" dt="2021-03-09T21:50:56.728" v="7"/>
          <ac:graphicFrameMkLst>
            <pc:docMk/>
            <pc:sldMk cId="2620273348" sldId="273"/>
            <ac:graphicFrameMk id="8" creationId="{44F56DED-8188-4CAE-878E-DE1D0323AF91}"/>
          </ac:graphicFrameMkLst>
        </pc:graphicFrameChg>
        <pc:graphicFrameChg chg="add del mod">
          <ac:chgData name="Danny Young" userId="cb0f4ce2-eb4f-479e-8e8f-3beb257e632f" providerId="ADAL" clId="{A0912CD1-6C97-4426-95A2-119D10563647}" dt="2021-03-09T21:50:56.728" v="7"/>
          <ac:graphicFrameMkLst>
            <pc:docMk/>
            <pc:sldMk cId="2620273348" sldId="273"/>
            <ac:graphicFrameMk id="9" creationId="{E1F8ED9F-AD47-4606-B2E5-31B068BD14DA}"/>
          </ac:graphicFrameMkLst>
        </pc:graphicFrameChg>
        <pc:graphicFrameChg chg="add del mod">
          <ac:chgData name="Danny Young" userId="cb0f4ce2-eb4f-479e-8e8f-3beb257e632f" providerId="ADAL" clId="{A0912CD1-6C97-4426-95A2-119D10563647}" dt="2021-03-09T21:50:56.333" v="6"/>
          <ac:graphicFrameMkLst>
            <pc:docMk/>
            <pc:sldMk cId="2620273348" sldId="273"/>
            <ac:graphicFrameMk id="10" creationId="{C9B7A90E-E6E2-4AB2-B58F-D0706C75EEAB}"/>
          </ac:graphicFrameMkLst>
        </pc:graphicFrameChg>
        <pc:graphicFrameChg chg="add del mod">
          <ac:chgData name="Danny Young" userId="cb0f4ce2-eb4f-479e-8e8f-3beb257e632f" providerId="ADAL" clId="{A0912CD1-6C97-4426-95A2-119D10563647}" dt="2021-03-09T21:50:56.333" v="6"/>
          <ac:graphicFrameMkLst>
            <pc:docMk/>
            <pc:sldMk cId="2620273348" sldId="273"/>
            <ac:graphicFrameMk id="11" creationId="{AED83E0F-BDE4-4524-B325-496546955D1B}"/>
          </ac:graphicFrameMkLst>
        </pc:graphicFrameChg>
        <pc:graphicFrameChg chg="add del mod">
          <ac:chgData name="Danny Young" userId="cb0f4ce2-eb4f-479e-8e8f-3beb257e632f" providerId="ADAL" clId="{A0912CD1-6C97-4426-95A2-119D10563647}" dt="2021-03-09T21:50:56.333" v="6"/>
          <ac:graphicFrameMkLst>
            <pc:docMk/>
            <pc:sldMk cId="2620273348" sldId="273"/>
            <ac:graphicFrameMk id="12" creationId="{ABAB9C8E-783E-4031-A670-8993397A5278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02:10.474" v="93" actId="1076"/>
          <ac:graphicFrameMkLst>
            <pc:docMk/>
            <pc:sldMk cId="2620273348" sldId="273"/>
            <ac:graphicFrameMk id="14" creationId="{3DA1B9C9-D44D-441B-9C86-9C98BD7207AD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02:16.878" v="102" actId="1035"/>
          <ac:graphicFrameMkLst>
            <pc:docMk/>
            <pc:sldMk cId="2620273348" sldId="273"/>
            <ac:graphicFrameMk id="19" creationId="{E0E255E9-11BA-4720-B41F-DAA2E97DD4DD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03:48.140" v="107" actId="1076"/>
          <ac:graphicFrameMkLst>
            <pc:docMk/>
            <pc:sldMk cId="2620273348" sldId="273"/>
            <ac:graphicFrameMk id="20" creationId="{12902D45-2FCB-4717-AEC6-00C64FA7D840}"/>
          </ac:graphicFrameMkLst>
        </pc:graphicFrameChg>
        <pc:graphicFrameChg chg="add del mod">
          <ac:chgData name="Danny Young" userId="cb0f4ce2-eb4f-479e-8e8f-3beb257e632f" providerId="ADAL" clId="{A0912CD1-6C97-4426-95A2-119D10563647}" dt="2021-03-09T22:03:52.114" v="120" actId="478"/>
          <ac:graphicFrameMkLst>
            <pc:docMk/>
            <pc:sldMk cId="2620273348" sldId="273"/>
            <ac:graphicFrameMk id="21" creationId="{79B8B549-AA11-43C2-93CC-DF73B71D88D2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04:19.991" v="138" actId="1038"/>
          <ac:graphicFrameMkLst>
            <pc:docMk/>
            <pc:sldMk cId="2620273348" sldId="273"/>
            <ac:graphicFrameMk id="26" creationId="{ED274D72-D812-4BF3-B12E-677587742F0F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04:43.056" v="146" actId="14100"/>
          <ac:graphicFrameMkLst>
            <pc:docMk/>
            <pc:sldMk cId="2620273348" sldId="273"/>
            <ac:graphicFrameMk id="27" creationId="{AAF47A7C-246A-4682-8C2F-C38A125109DB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04:54.483" v="157" actId="1035"/>
          <ac:graphicFrameMkLst>
            <pc:docMk/>
            <pc:sldMk cId="2620273348" sldId="273"/>
            <ac:graphicFrameMk id="28" creationId="{5246EB2B-242C-483B-B40F-587FF8CE35AB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05:42.737" v="215" actId="1037"/>
          <ac:graphicFrameMkLst>
            <pc:docMk/>
            <pc:sldMk cId="2620273348" sldId="273"/>
            <ac:graphicFrameMk id="31" creationId="{AF0B1156-C7DF-4E2D-A675-2A466C03528C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06:13.454" v="223" actId="1037"/>
          <ac:graphicFrameMkLst>
            <pc:docMk/>
            <pc:sldMk cId="2620273348" sldId="273"/>
            <ac:graphicFrameMk id="32" creationId="{D82ECC2D-DD72-40CA-92B6-3E7E2D9D6FB4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06:28.730" v="231" actId="1038"/>
          <ac:graphicFrameMkLst>
            <pc:docMk/>
            <pc:sldMk cId="2620273348" sldId="273"/>
            <ac:graphicFrameMk id="33" creationId="{9941D1E3-BB15-4D92-B8FA-6DD015D518CD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06:56.745" v="252" actId="1036"/>
          <ac:graphicFrameMkLst>
            <pc:docMk/>
            <pc:sldMk cId="2620273348" sldId="273"/>
            <ac:graphicFrameMk id="40" creationId="{01D90104-2320-46AD-BEA4-78BC0979A729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07:19.308" v="263" actId="1037"/>
          <ac:graphicFrameMkLst>
            <pc:docMk/>
            <pc:sldMk cId="2620273348" sldId="273"/>
            <ac:graphicFrameMk id="41" creationId="{173AF5D0-D768-4B8A-8130-16FA31DEFE9E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07:40.528" v="286" actId="1038"/>
          <ac:graphicFrameMkLst>
            <pc:docMk/>
            <pc:sldMk cId="2620273348" sldId="273"/>
            <ac:graphicFrameMk id="42" creationId="{F7506449-38F9-4B92-958E-C1EEE18305F6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08:02.300" v="301" actId="1038"/>
          <ac:graphicFrameMkLst>
            <pc:docMk/>
            <pc:sldMk cId="2620273348" sldId="273"/>
            <ac:graphicFrameMk id="45" creationId="{99EE1F52-255E-424A-B248-E5E66FB61A62}"/>
          </ac:graphicFrameMkLst>
        </pc:graphicFrameChg>
        <pc:cxnChg chg="add mod">
          <ac:chgData name="Danny Young" userId="cb0f4ce2-eb4f-479e-8e8f-3beb257e632f" providerId="ADAL" clId="{A0912CD1-6C97-4426-95A2-119D10563647}" dt="2021-03-09T22:01:57.495" v="89" actId="1076"/>
          <ac:cxnSpMkLst>
            <pc:docMk/>
            <pc:sldMk cId="2620273348" sldId="273"/>
            <ac:cxnSpMk id="16" creationId="{EA6AC271-82A4-49AA-B0FF-0A213EF3DB50}"/>
          </ac:cxnSpMkLst>
        </pc:cxnChg>
        <pc:cxnChg chg="add mod">
          <ac:chgData name="Danny Young" userId="cb0f4ce2-eb4f-479e-8e8f-3beb257e632f" providerId="ADAL" clId="{A0912CD1-6C97-4426-95A2-119D10563647}" dt="2021-03-09T22:01:57.495" v="89" actId="1076"/>
          <ac:cxnSpMkLst>
            <pc:docMk/>
            <pc:sldMk cId="2620273348" sldId="273"/>
            <ac:cxnSpMk id="18" creationId="{EE82BBA0-FA2D-4A3B-B4CF-9814F884E220}"/>
          </ac:cxnSpMkLst>
        </pc:cxnChg>
        <pc:cxnChg chg="add mod">
          <ac:chgData name="Danny Young" userId="cb0f4ce2-eb4f-479e-8e8f-3beb257e632f" providerId="ADAL" clId="{A0912CD1-6C97-4426-95A2-119D10563647}" dt="2021-03-09T22:04:10.321" v="127" actId="1036"/>
          <ac:cxnSpMkLst>
            <pc:docMk/>
            <pc:sldMk cId="2620273348" sldId="273"/>
            <ac:cxnSpMk id="22" creationId="{F260F0DC-3815-4DF9-A8DE-492BCF7C8C5D}"/>
          </ac:cxnSpMkLst>
        </pc:cxnChg>
        <pc:cxnChg chg="add mod">
          <ac:chgData name="Danny Young" userId="cb0f4ce2-eb4f-479e-8e8f-3beb257e632f" providerId="ADAL" clId="{A0912CD1-6C97-4426-95A2-119D10563647}" dt="2021-03-09T22:04:06.160" v="124" actId="14100"/>
          <ac:cxnSpMkLst>
            <pc:docMk/>
            <pc:sldMk cId="2620273348" sldId="273"/>
            <ac:cxnSpMk id="23" creationId="{4A19E946-9877-48B6-BDB2-98E8788B26AB}"/>
          </ac:cxnSpMkLst>
        </pc:cxnChg>
        <pc:cxnChg chg="add mod">
          <ac:chgData name="Danny Young" userId="cb0f4ce2-eb4f-479e-8e8f-3beb257e632f" providerId="ADAL" clId="{A0912CD1-6C97-4426-95A2-119D10563647}" dt="2021-03-09T22:05:27.539" v="167" actId="1076"/>
          <ac:cxnSpMkLst>
            <pc:docMk/>
            <pc:sldMk cId="2620273348" sldId="273"/>
            <ac:cxnSpMk id="29" creationId="{1BD99BDE-3A6D-44E8-9DEA-70FF1CF90B5F}"/>
          </ac:cxnSpMkLst>
        </pc:cxnChg>
        <pc:cxnChg chg="add mod">
          <ac:chgData name="Danny Young" userId="cb0f4ce2-eb4f-479e-8e8f-3beb257e632f" providerId="ADAL" clId="{A0912CD1-6C97-4426-95A2-119D10563647}" dt="2021-03-09T22:05:27.539" v="167" actId="1076"/>
          <ac:cxnSpMkLst>
            <pc:docMk/>
            <pc:sldMk cId="2620273348" sldId="273"/>
            <ac:cxnSpMk id="30" creationId="{0E6F05C6-59CF-4040-B3C2-BC1823BF977C}"/>
          </ac:cxnSpMkLst>
        </pc:cxnChg>
        <pc:cxnChg chg="add mod">
          <ac:chgData name="Danny Young" userId="cb0f4ce2-eb4f-479e-8e8f-3beb257e632f" providerId="ADAL" clId="{A0912CD1-6C97-4426-95A2-119D10563647}" dt="2021-03-09T22:06:43.418" v="236" actId="1036"/>
          <ac:cxnSpMkLst>
            <pc:docMk/>
            <pc:sldMk cId="2620273348" sldId="273"/>
            <ac:cxnSpMk id="34" creationId="{EC66B0FB-482B-47D0-90DC-38D9DCCD87B3}"/>
          </ac:cxnSpMkLst>
        </pc:cxnChg>
        <pc:cxnChg chg="add mod">
          <ac:chgData name="Danny Young" userId="cb0f4ce2-eb4f-479e-8e8f-3beb257e632f" providerId="ADAL" clId="{A0912CD1-6C97-4426-95A2-119D10563647}" dt="2021-03-09T22:06:46.942" v="237" actId="1076"/>
          <ac:cxnSpMkLst>
            <pc:docMk/>
            <pc:sldMk cId="2620273348" sldId="273"/>
            <ac:cxnSpMk id="35" creationId="{F4ABCBAF-6654-47A7-8F27-E4324A62792E}"/>
          </ac:cxnSpMkLst>
        </pc:cxnChg>
        <pc:cxnChg chg="add mod">
          <ac:chgData name="Danny Young" userId="cb0f4ce2-eb4f-479e-8e8f-3beb257e632f" providerId="ADAL" clId="{A0912CD1-6C97-4426-95A2-119D10563647}" dt="2021-03-09T22:07:48.458" v="288" actId="1076"/>
          <ac:cxnSpMkLst>
            <pc:docMk/>
            <pc:sldMk cId="2620273348" sldId="273"/>
            <ac:cxnSpMk id="43" creationId="{58146DA5-D071-4284-86AB-D9925E9EF0ED}"/>
          </ac:cxnSpMkLst>
        </pc:cxnChg>
        <pc:cxnChg chg="add mod">
          <ac:chgData name="Danny Young" userId="cb0f4ce2-eb4f-479e-8e8f-3beb257e632f" providerId="ADAL" clId="{A0912CD1-6C97-4426-95A2-119D10563647}" dt="2021-03-09T22:07:50.909" v="289" actId="1076"/>
          <ac:cxnSpMkLst>
            <pc:docMk/>
            <pc:sldMk cId="2620273348" sldId="273"/>
            <ac:cxnSpMk id="44" creationId="{AC1AED34-F03E-4A8E-A183-09BBEFD7434A}"/>
          </ac:cxnSpMkLst>
        </pc:cxnChg>
      </pc:sldChg>
      <pc:sldChg chg="addSp delSp modSp new mod">
        <pc:chgData name="Danny Young" userId="cb0f4ce2-eb4f-479e-8e8f-3beb257e632f" providerId="ADAL" clId="{A0912CD1-6C97-4426-95A2-119D10563647}" dt="2021-03-09T22:12:48.517" v="467" actId="1038"/>
        <pc:sldMkLst>
          <pc:docMk/>
          <pc:sldMk cId="1758783380" sldId="274"/>
        </pc:sldMkLst>
        <pc:spChg chg="mod">
          <ac:chgData name="Danny Young" userId="cb0f4ce2-eb4f-479e-8e8f-3beb257e632f" providerId="ADAL" clId="{A0912CD1-6C97-4426-95A2-119D10563647}" dt="2021-03-09T22:11:07.340" v="424" actId="27636"/>
          <ac:spMkLst>
            <pc:docMk/>
            <pc:sldMk cId="1758783380" sldId="274"/>
            <ac:spMk id="2" creationId="{1FEE8F94-99B8-4A7F-B9A7-879AEF6736DD}"/>
          </ac:spMkLst>
        </pc:spChg>
        <pc:spChg chg="del">
          <ac:chgData name="Danny Young" userId="cb0f4ce2-eb4f-479e-8e8f-3beb257e632f" providerId="ADAL" clId="{A0912CD1-6C97-4426-95A2-119D10563647}" dt="2021-03-09T22:11:08.326" v="425" actId="478"/>
          <ac:spMkLst>
            <pc:docMk/>
            <pc:sldMk cId="1758783380" sldId="274"/>
            <ac:spMk id="3" creationId="{38145828-3251-40E9-8A82-689BAB21AD28}"/>
          </ac:spMkLst>
        </pc:spChg>
        <pc:graphicFrameChg chg="add mod">
          <ac:chgData name="Danny Young" userId="cb0f4ce2-eb4f-479e-8e8f-3beb257e632f" providerId="ADAL" clId="{A0912CD1-6C97-4426-95A2-119D10563647}" dt="2021-03-09T22:11:36.499" v="430" actId="1076"/>
          <ac:graphicFrameMkLst>
            <pc:docMk/>
            <pc:sldMk cId="1758783380" sldId="274"/>
            <ac:graphicFrameMk id="4" creationId="{D5B97C3F-BCAF-4F8D-A77C-976E42F874B4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11:58.907" v="436" actId="1076"/>
          <ac:graphicFrameMkLst>
            <pc:docMk/>
            <pc:sldMk cId="1758783380" sldId="274"/>
            <ac:graphicFrameMk id="5" creationId="{48FDDAEC-C786-4090-A197-61D576DE70B4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12:20.672" v="457" actId="1036"/>
          <ac:graphicFrameMkLst>
            <pc:docMk/>
            <pc:sldMk cId="1758783380" sldId="274"/>
            <ac:graphicFrameMk id="6" creationId="{94B1C670-B788-424D-81A0-CA079B6D121A}"/>
          </ac:graphicFrameMkLst>
        </pc:graphicFrameChg>
        <pc:graphicFrameChg chg="add mod">
          <ac:chgData name="Danny Young" userId="cb0f4ce2-eb4f-479e-8e8f-3beb257e632f" providerId="ADAL" clId="{A0912CD1-6C97-4426-95A2-119D10563647}" dt="2021-03-09T22:12:48.517" v="467" actId="1038"/>
          <ac:graphicFrameMkLst>
            <pc:docMk/>
            <pc:sldMk cId="1758783380" sldId="274"/>
            <ac:graphicFrameMk id="7" creationId="{9BF19811-728A-4588-BBB8-CBE83F7D83A6}"/>
          </ac:graphicFrameMkLst>
        </pc:graphicFrameChg>
      </pc:sldChg>
      <pc:sldChg chg="delSp modSp new del mod">
        <pc:chgData name="Danny Young" userId="cb0f4ce2-eb4f-479e-8e8f-3beb257e632f" providerId="ADAL" clId="{A0912CD1-6C97-4426-95A2-119D10563647}" dt="2021-03-09T22:22:25.848" v="814" actId="47"/>
        <pc:sldMkLst>
          <pc:docMk/>
          <pc:sldMk cId="3938442304" sldId="275"/>
        </pc:sldMkLst>
        <pc:spChg chg="del mod">
          <ac:chgData name="Danny Young" userId="cb0f4ce2-eb4f-479e-8e8f-3beb257e632f" providerId="ADAL" clId="{A0912CD1-6C97-4426-95A2-119D10563647}" dt="2021-03-09T22:20:50.028" v="811" actId="478"/>
          <ac:spMkLst>
            <pc:docMk/>
            <pc:sldMk cId="3938442304" sldId="275"/>
            <ac:spMk id="2" creationId="{70063D20-F7B2-437E-8393-5C669AC4A9D5}"/>
          </ac:spMkLst>
        </pc:spChg>
        <pc:spChg chg="mod">
          <ac:chgData name="Danny Young" userId="cb0f4ce2-eb4f-479e-8e8f-3beb257e632f" providerId="ADAL" clId="{A0912CD1-6C97-4426-95A2-119D10563647}" dt="2021-03-09T22:20:56.744" v="813" actId="14100"/>
          <ac:spMkLst>
            <pc:docMk/>
            <pc:sldMk cId="3938442304" sldId="275"/>
            <ac:spMk id="3" creationId="{3734EB01-22FC-4E10-9CF4-B9614E64588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4BA38-D081-4EE7-82A9-BF5220ADD0C6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87E79-1F38-4D99-A2B4-D99E48E1FC3B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4864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87E79-1F38-4D99-A2B4-D99E48E1FC3B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895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AEFE3-A396-4DE5-BD6D-A53651577087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60363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AEFE3-A396-4DE5-BD6D-A53651577087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3271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AEFE3-A396-4DE5-BD6D-A53651577087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7295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87E79-1F38-4D99-A2B4-D99E48E1FC3B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231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41102-BA54-4688-91FA-08FD2EF2E6D0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7098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41102-BA54-4688-91FA-08FD2EF2E6D0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3688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87E79-1F38-4D99-A2B4-D99E48E1FC3B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12615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87E79-1F38-4D99-A2B4-D99E48E1FC3B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88192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87E79-1F38-4D99-A2B4-D99E48E1FC3B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18001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41102-BA54-4688-91FA-08FD2EF2E6D0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10197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41102-BA54-4688-91FA-08FD2EF2E6D0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5460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349A230-95E5-4039-B706-B866D31DDC3D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AE48C44-E0D8-4482-92EC-6AECECD86B4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9A230-95E5-4039-B706-B866D31DDC3D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48C44-E0D8-4482-92EC-6AECECD86B4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9A230-95E5-4039-B706-B866D31DDC3D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48C44-E0D8-4482-92EC-6AECECD86B4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349A230-95E5-4039-B706-B866D31DDC3D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AE48C44-E0D8-4482-92EC-6AECECD86B49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349A230-95E5-4039-B706-B866D31DDC3D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AE48C44-E0D8-4482-92EC-6AECECD86B4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9A230-95E5-4039-B706-B866D31DDC3D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48C44-E0D8-4482-92EC-6AECECD86B49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9A230-95E5-4039-B706-B866D31DDC3D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48C44-E0D8-4482-92EC-6AECECD86B49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349A230-95E5-4039-B706-B866D31DDC3D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AE48C44-E0D8-4482-92EC-6AECECD86B49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9A230-95E5-4039-B706-B866D31DDC3D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48C44-E0D8-4482-92EC-6AECECD86B4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349A230-95E5-4039-B706-B866D31DDC3D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AE48C44-E0D8-4482-92EC-6AECECD86B49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349A230-95E5-4039-B706-B866D31DDC3D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AE48C44-E0D8-4482-92EC-6AECECD86B49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349A230-95E5-4039-B706-B866D31DDC3D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AE48C44-E0D8-4482-92EC-6AECECD86B49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0.bin"/><Relationship Id="rId13" Type="http://schemas.openxmlformats.org/officeDocument/2006/relationships/image" Target="../media/image122.wmf"/><Relationship Id="rId18" Type="http://schemas.openxmlformats.org/officeDocument/2006/relationships/oleObject" Target="../embeddings/oleObject125.bin"/><Relationship Id="rId26" Type="http://schemas.openxmlformats.org/officeDocument/2006/relationships/oleObject" Target="../embeddings/oleObject129.bin"/><Relationship Id="rId3" Type="http://schemas.openxmlformats.org/officeDocument/2006/relationships/image" Target="../media/image117.wmf"/><Relationship Id="rId21" Type="http://schemas.openxmlformats.org/officeDocument/2006/relationships/image" Target="../media/image126.wmf"/><Relationship Id="rId7" Type="http://schemas.openxmlformats.org/officeDocument/2006/relationships/image" Target="../media/image119.wmf"/><Relationship Id="rId12" Type="http://schemas.openxmlformats.org/officeDocument/2006/relationships/oleObject" Target="../embeddings/oleObject122.bin"/><Relationship Id="rId17" Type="http://schemas.openxmlformats.org/officeDocument/2006/relationships/image" Target="../media/image124.wmf"/><Relationship Id="rId25" Type="http://schemas.openxmlformats.org/officeDocument/2006/relationships/image" Target="../media/image128.wmf"/><Relationship Id="rId33" Type="http://schemas.openxmlformats.org/officeDocument/2006/relationships/image" Target="../media/image132.wmf"/><Relationship Id="rId2" Type="http://schemas.openxmlformats.org/officeDocument/2006/relationships/oleObject" Target="../embeddings/oleObject117.bin"/><Relationship Id="rId16" Type="http://schemas.openxmlformats.org/officeDocument/2006/relationships/oleObject" Target="../embeddings/oleObject124.bin"/><Relationship Id="rId20" Type="http://schemas.openxmlformats.org/officeDocument/2006/relationships/oleObject" Target="../embeddings/oleObject126.bin"/><Relationship Id="rId29" Type="http://schemas.openxmlformats.org/officeDocument/2006/relationships/image" Target="../media/image13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9.bin"/><Relationship Id="rId11" Type="http://schemas.openxmlformats.org/officeDocument/2006/relationships/image" Target="../media/image121.wmf"/><Relationship Id="rId24" Type="http://schemas.openxmlformats.org/officeDocument/2006/relationships/oleObject" Target="../embeddings/oleObject128.bin"/><Relationship Id="rId32" Type="http://schemas.openxmlformats.org/officeDocument/2006/relationships/oleObject" Target="../embeddings/oleObject132.bin"/><Relationship Id="rId5" Type="http://schemas.openxmlformats.org/officeDocument/2006/relationships/image" Target="../media/image118.wmf"/><Relationship Id="rId15" Type="http://schemas.openxmlformats.org/officeDocument/2006/relationships/image" Target="../media/image123.wmf"/><Relationship Id="rId23" Type="http://schemas.openxmlformats.org/officeDocument/2006/relationships/image" Target="../media/image127.wmf"/><Relationship Id="rId28" Type="http://schemas.openxmlformats.org/officeDocument/2006/relationships/oleObject" Target="../embeddings/oleObject130.bin"/><Relationship Id="rId10" Type="http://schemas.openxmlformats.org/officeDocument/2006/relationships/oleObject" Target="../embeddings/oleObject121.bin"/><Relationship Id="rId19" Type="http://schemas.openxmlformats.org/officeDocument/2006/relationships/image" Target="../media/image125.wmf"/><Relationship Id="rId31" Type="http://schemas.openxmlformats.org/officeDocument/2006/relationships/image" Target="../media/image131.wmf"/><Relationship Id="rId4" Type="http://schemas.openxmlformats.org/officeDocument/2006/relationships/oleObject" Target="../embeddings/oleObject118.bin"/><Relationship Id="rId9" Type="http://schemas.openxmlformats.org/officeDocument/2006/relationships/image" Target="../media/image120.wmf"/><Relationship Id="rId14" Type="http://schemas.openxmlformats.org/officeDocument/2006/relationships/oleObject" Target="../embeddings/oleObject123.bin"/><Relationship Id="rId22" Type="http://schemas.openxmlformats.org/officeDocument/2006/relationships/oleObject" Target="../embeddings/oleObject127.bin"/><Relationship Id="rId27" Type="http://schemas.openxmlformats.org/officeDocument/2006/relationships/image" Target="../media/image129.wmf"/><Relationship Id="rId30" Type="http://schemas.openxmlformats.org/officeDocument/2006/relationships/oleObject" Target="../embeddings/oleObject13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6.bin"/><Relationship Id="rId3" Type="http://schemas.openxmlformats.org/officeDocument/2006/relationships/image" Target="../media/image133.wmf"/><Relationship Id="rId7" Type="http://schemas.openxmlformats.org/officeDocument/2006/relationships/image" Target="../media/image135.wmf"/><Relationship Id="rId2" Type="http://schemas.openxmlformats.org/officeDocument/2006/relationships/oleObject" Target="../embeddings/oleObject1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5.bin"/><Relationship Id="rId5" Type="http://schemas.openxmlformats.org/officeDocument/2006/relationships/image" Target="../media/image134.wmf"/><Relationship Id="rId4" Type="http://schemas.openxmlformats.org/officeDocument/2006/relationships/oleObject" Target="../embeddings/oleObject134.bin"/><Relationship Id="rId9" Type="http://schemas.openxmlformats.org/officeDocument/2006/relationships/image" Target="../media/image13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9.bin"/><Relationship Id="rId13" Type="http://schemas.openxmlformats.org/officeDocument/2006/relationships/image" Target="../media/image141.wmf"/><Relationship Id="rId18" Type="http://schemas.openxmlformats.org/officeDocument/2006/relationships/oleObject" Target="../embeddings/oleObject144.bin"/><Relationship Id="rId3" Type="http://schemas.openxmlformats.org/officeDocument/2006/relationships/hyperlink" Target="http://www.bcmath.ca/" TargetMode="External"/><Relationship Id="rId21" Type="http://schemas.openxmlformats.org/officeDocument/2006/relationships/oleObject" Target="../embeddings/oleObject146.bin"/><Relationship Id="rId7" Type="http://schemas.openxmlformats.org/officeDocument/2006/relationships/image" Target="../media/image138.wmf"/><Relationship Id="rId12" Type="http://schemas.openxmlformats.org/officeDocument/2006/relationships/oleObject" Target="../embeddings/oleObject141.bin"/><Relationship Id="rId17" Type="http://schemas.openxmlformats.org/officeDocument/2006/relationships/image" Target="../media/image143.wmf"/><Relationship Id="rId2" Type="http://schemas.openxmlformats.org/officeDocument/2006/relationships/notesSlide" Target="../notesSlides/notesSlide10.xml"/><Relationship Id="rId16" Type="http://schemas.openxmlformats.org/officeDocument/2006/relationships/oleObject" Target="../embeddings/oleObject143.bin"/><Relationship Id="rId20" Type="http://schemas.openxmlformats.org/officeDocument/2006/relationships/oleObject" Target="../embeddings/oleObject1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8.bin"/><Relationship Id="rId11" Type="http://schemas.openxmlformats.org/officeDocument/2006/relationships/image" Target="../media/image140.wmf"/><Relationship Id="rId5" Type="http://schemas.openxmlformats.org/officeDocument/2006/relationships/image" Target="../media/image137.wmf"/><Relationship Id="rId15" Type="http://schemas.openxmlformats.org/officeDocument/2006/relationships/image" Target="../media/image142.wmf"/><Relationship Id="rId10" Type="http://schemas.openxmlformats.org/officeDocument/2006/relationships/oleObject" Target="../embeddings/oleObject140.bin"/><Relationship Id="rId19" Type="http://schemas.openxmlformats.org/officeDocument/2006/relationships/image" Target="../media/image144.wmf"/><Relationship Id="rId4" Type="http://schemas.openxmlformats.org/officeDocument/2006/relationships/oleObject" Target="../embeddings/oleObject137.bin"/><Relationship Id="rId9" Type="http://schemas.openxmlformats.org/officeDocument/2006/relationships/image" Target="../media/image139.wmf"/><Relationship Id="rId14" Type="http://schemas.openxmlformats.org/officeDocument/2006/relationships/oleObject" Target="../embeddings/oleObject142.bin"/><Relationship Id="rId22" Type="http://schemas.openxmlformats.org/officeDocument/2006/relationships/image" Target="../media/image145.wmf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2.bin"/><Relationship Id="rId18" Type="http://schemas.openxmlformats.org/officeDocument/2006/relationships/image" Target="../media/image153.wmf"/><Relationship Id="rId26" Type="http://schemas.openxmlformats.org/officeDocument/2006/relationships/image" Target="../media/image157.wmf"/><Relationship Id="rId39" Type="http://schemas.openxmlformats.org/officeDocument/2006/relationships/oleObject" Target="../embeddings/oleObject165.bin"/><Relationship Id="rId21" Type="http://schemas.openxmlformats.org/officeDocument/2006/relationships/oleObject" Target="../embeddings/oleObject156.bin"/><Relationship Id="rId34" Type="http://schemas.openxmlformats.org/officeDocument/2006/relationships/image" Target="../media/image161.wmf"/><Relationship Id="rId42" Type="http://schemas.openxmlformats.org/officeDocument/2006/relationships/image" Target="../media/image165.wmf"/><Relationship Id="rId47" Type="http://schemas.openxmlformats.org/officeDocument/2006/relationships/oleObject" Target="../embeddings/oleObject169.bin"/><Relationship Id="rId50" Type="http://schemas.openxmlformats.org/officeDocument/2006/relationships/image" Target="../media/image169.wmf"/><Relationship Id="rId55" Type="http://schemas.openxmlformats.org/officeDocument/2006/relationships/oleObject" Target="../embeddings/oleObject173.bin"/><Relationship Id="rId63" Type="http://schemas.openxmlformats.org/officeDocument/2006/relationships/oleObject" Target="../embeddings/oleObject177.bin"/><Relationship Id="rId7" Type="http://schemas.openxmlformats.org/officeDocument/2006/relationships/oleObject" Target="../embeddings/oleObject149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52.wmf"/><Relationship Id="rId20" Type="http://schemas.openxmlformats.org/officeDocument/2006/relationships/image" Target="../media/image154.wmf"/><Relationship Id="rId29" Type="http://schemas.openxmlformats.org/officeDocument/2006/relationships/oleObject" Target="../embeddings/oleObject160.bin"/><Relationship Id="rId41" Type="http://schemas.openxmlformats.org/officeDocument/2006/relationships/oleObject" Target="../embeddings/oleObject166.bin"/><Relationship Id="rId54" Type="http://schemas.openxmlformats.org/officeDocument/2006/relationships/image" Target="../media/image171.wmf"/><Relationship Id="rId62" Type="http://schemas.openxmlformats.org/officeDocument/2006/relationships/image" Target="../media/image17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7.wmf"/><Relationship Id="rId11" Type="http://schemas.openxmlformats.org/officeDocument/2006/relationships/oleObject" Target="../embeddings/oleObject151.bin"/><Relationship Id="rId24" Type="http://schemas.openxmlformats.org/officeDocument/2006/relationships/image" Target="../media/image156.wmf"/><Relationship Id="rId32" Type="http://schemas.openxmlformats.org/officeDocument/2006/relationships/image" Target="../media/image160.wmf"/><Relationship Id="rId37" Type="http://schemas.openxmlformats.org/officeDocument/2006/relationships/oleObject" Target="../embeddings/oleObject164.bin"/><Relationship Id="rId40" Type="http://schemas.openxmlformats.org/officeDocument/2006/relationships/image" Target="../media/image164.wmf"/><Relationship Id="rId45" Type="http://schemas.openxmlformats.org/officeDocument/2006/relationships/oleObject" Target="../embeddings/oleObject168.bin"/><Relationship Id="rId53" Type="http://schemas.openxmlformats.org/officeDocument/2006/relationships/oleObject" Target="../embeddings/oleObject172.bin"/><Relationship Id="rId58" Type="http://schemas.openxmlformats.org/officeDocument/2006/relationships/image" Target="../media/image173.wmf"/><Relationship Id="rId5" Type="http://schemas.openxmlformats.org/officeDocument/2006/relationships/oleObject" Target="../embeddings/oleObject148.bin"/><Relationship Id="rId15" Type="http://schemas.openxmlformats.org/officeDocument/2006/relationships/oleObject" Target="../embeddings/oleObject153.bin"/><Relationship Id="rId23" Type="http://schemas.openxmlformats.org/officeDocument/2006/relationships/oleObject" Target="../embeddings/oleObject157.bin"/><Relationship Id="rId28" Type="http://schemas.openxmlformats.org/officeDocument/2006/relationships/image" Target="../media/image158.wmf"/><Relationship Id="rId36" Type="http://schemas.openxmlformats.org/officeDocument/2006/relationships/image" Target="../media/image162.wmf"/><Relationship Id="rId49" Type="http://schemas.openxmlformats.org/officeDocument/2006/relationships/oleObject" Target="../embeddings/oleObject170.bin"/><Relationship Id="rId57" Type="http://schemas.openxmlformats.org/officeDocument/2006/relationships/oleObject" Target="../embeddings/oleObject174.bin"/><Relationship Id="rId61" Type="http://schemas.openxmlformats.org/officeDocument/2006/relationships/oleObject" Target="../embeddings/oleObject176.bin"/><Relationship Id="rId10" Type="http://schemas.openxmlformats.org/officeDocument/2006/relationships/image" Target="../media/image149.wmf"/><Relationship Id="rId19" Type="http://schemas.openxmlformats.org/officeDocument/2006/relationships/oleObject" Target="../embeddings/oleObject155.bin"/><Relationship Id="rId31" Type="http://schemas.openxmlformats.org/officeDocument/2006/relationships/oleObject" Target="../embeddings/oleObject161.bin"/><Relationship Id="rId44" Type="http://schemas.openxmlformats.org/officeDocument/2006/relationships/image" Target="../media/image166.wmf"/><Relationship Id="rId52" Type="http://schemas.openxmlformats.org/officeDocument/2006/relationships/image" Target="../media/image170.wmf"/><Relationship Id="rId60" Type="http://schemas.openxmlformats.org/officeDocument/2006/relationships/image" Target="../media/image174.wmf"/><Relationship Id="rId65" Type="http://schemas.openxmlformats.org/officeDocument/2006/relationships/hyperlink" Target="http://www.bcmath.ca/" TargetMode="External"/><Relationship Id="rId4" Type="http://schemas.openxmlformats.org/officeDocument/2006/relationships/image" Target="../media/image146.wmf"/><Relationship Id="rId9" Type="http://schemas.openxmlformats.org/officeDocument/2006/relationships/oleObject" Target="../embeddings/oleObject150.bin"/><Relationship Id="rId14" Type="http://schemas.openxmlformats.org/officeDocument/2006/relationships/image" Target="../media/image151.wmf"/><Relationship Id="rId22" Type="http://schemas.openxmlformats.org/officeDocument/2006/relationships/image" Target="../media/image155.wmf"/><Relationship Id="rId27" Type="http://schemas.openxmlformats.org/officeDocument/2006/relationships/oleObject" Target="../embeddings/oleObject159.bin"/><Relationship Id="rId30" Type="http://schemas.openxmlformats.org/officeDocument/2006/relationships/image" Target="../media/image159.wmf"/><Relationship Id="rId35" Type="http://schemas.openxmlformats.org/officeDocument/2006/relationships/oleObject" Target="../embeddings/oleObject163.bin"/><Relationship Id="rId43" Type="http://schemas.openxmlformats.org/officeDocument/2006/relationships/oleObject" Target="../embeddings/oleObject167.bin"/><Relationship Id="rId48" Type="http://schemas.openxmlformats.org/officeDocument/2006/relationships/image" Target="../media/image168.wmf"/><Relationship Id="rId56" Type="http://schemas.openxmlformats.org/officeDocument/2006/relationships/image" Target="../media/image172.wmf"/><Relationship Id="rId64" Type="http://schemas.openxmlformats.org/officeDocument/2006/relationships/image" Target="../media/image176.wmf"/><Relationship Id="rId8" Type="http://schemas.openxmlformats.org/officeDocument/2006/relationships/image" Target="../media/image148.wmf"/><Relationship Id="rId51" Type="http://schemas.openxmlformats.org/officeDocument/2006/relationships/oleObject" Target="../embeddings/oleObject171.bin"/><Relationship Id="rId3" Type="http://schemas.openxmlformats.org/officeDocument/2006/relationships/oleObject" Target="../embeddings/oleObject147.bin"/><Relationship Id="rId12" Type="http://schemas.openxmlformats.org/officeDocument/2006/relationships/image" Target="../media/image150.wmf"/><Relationship Id="rId17" Type="http://schemas.openxmlformats.org/officeDocument/2006/relationships/oleObject" Target="../embeddings/oleObject154.bin"/><Relationship Id="rId25" Type="http://schemas.openxmlformats.org/officeDocument/2006/relationships/oleObject" Target="../embeddings/oleObject158.bin"/><Relationship Id="rId33" Type="http://schemas.openxmlformats.org/officeDocument/2006/relationships/oleObject" Target="../embeddings/oleObject162.bin"/><Relationship Id="rId38" Type="http://schemas.openxmlformats.org/officeDocument/2006/relationships/image" Target="../media/image163.wmf"/><Relationship Id="rId46" Type="http://schemas.openxmlformats.org/officeDocument/2006/relationships/image" Target="../media/image167.wmf"/><Relationship Id="rId59" Type="http://schemas.openxmlformats.org/officeDocument/2006/relationships/oleObject" Target="../embeddings/oleObject175.bin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81.wmf"/><Relationship Id="rId18" Type="http://schemas.openxmlformats.org/officeDocument/2006/relationships/image" Target="../media/image183.wmf"/><Relationship Id="rId26" Type="http://schemas.openxmlformats.org/officeDocument/2006/relationships/image" Target="../media/image187.wmf"/><Relationship Id="rId39" Type="http://schemas.openxmlformats.org/officeDocument/2006/relationships/oleObject" Target="../embeddings/oleObject197.bin"/><Relationship Id="rId21" Type="http://schemas.openxmlformats.org/officeDocument/2006/relationships/oleObject" Target="../embeddings/oleObject188.bin"/><Relationship Id="rId34" Type="http://schemas.openxmlformats.org/officeDocument/2006/relationships/image" Target="../media/image191.wmf"/><Relationship Id="rId42" Type="http://schemas.openxmlformats.org/officeDocument/2006/relationships/image" Target="../media/image195.wmf"/><Relationship Id="rId47" Type="http://schemas.openxmlformats.org/officeDocument/2006/relationships/oleObject" Target="../embeddings/oleObject201.bin"/><Relationship Id="rId50" Type="http://schemas.openxmlformats.org/officeDocument/2006/relationships/image" Target="../media/image199.wmf"/><Relationship Id="rId55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180.bin"/><Relationship Id="rId12" Type="http://schemas.openxmlformats.org/officeDocument/2006/relationships/oleObject" Target="../embeddings/oleObject183.bin"/><Relationship Id="rId17" Type="http://schemas.openxmlformats.org/officeDocument/2006/relationships/oleObject" Target="../embeddings/oleObject186.bin"/><Relationship Id="rId25" Type="http://schemas.openxmlformats.org/officeDocument/2006/relationships/oleObject" Target="../embeddings/oleObject190.bin"/><Relationship Id="rId33" Type="http://schemas.openxmlformats.org/officeDocument/2006/relationships/oleObject" Target="../embeddings/oleObject194.bin"/><Relationship Id="rId38" Type="http://schemas.openxmlformats.org/officeDocument/2006/relationships/image" Target="../media/image193.wmf"/><Relationship Id="rId46" Type="http://schemas.openxmlformats.org/officeDocument/2006/relationships/image" Target="../media/image197.wmf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82.wmf"/><Relationship Id="rId20" Type="http://schemas.openxmlformats.org/officeDocument/2006/relationships/image" Target="../media/image184.wmf"/><Relationship Id="rId29" Type="http://schemas.openxmlformats.org/officeDocument/2006/relationships/oleObject" Target="../embeddings/oleObject192.bin"/><Relationship Id="rId41" Type="http://schemas.openxmlformats.org/officeDocument/2006/relationships/oleObject" Target="../embeddings/oleObject198.bin"/><Relationship Id="rId54" Type="http://schemas.openxmlformats.org/officeDocument/2006/relationships/image" Target="../media/image20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8.wmf"/><Relationship Id="rId11" Type="http://schemas.openxmlformats.org/officeDocument/2006/relationships/oleObject" Target="../embeddings/oleObject182.bin"/><Relationship Id="rId24" Type="http://schemas.openxmlformats.org/officeDocument/2006/relationships/image" Target="../media/image186.wmf"/><Relationship Id="rId32" Type="http://schemas.openxmlformats.org/officeDocument/2006/relationships/image" Target="../media/image190.wmf"/><Relationship Id="rId37" Type="http://schemas.openxmlformats.org/officeDocument/2006/relationships/oleObject" Target="../embeddings/oleObject196.bin"/><Relationship Id="rId40" Type="http://schemas.openxmlformats.org/officeDocument/2006/relationships/image" Target="../media/image194.wmf"/><Relationship Id="rId45" Type="http://schemas.openxmlformats.org/officeDocument/2006/relationships/oleObject" Target="../embeddings/oleObject200.bin"/><Relationship Id="rId53" Type="http://schemas.openxmlformats.org/officeDocument/2006/relationships/oleObject" Target="../embeddings/oleObject204.bin"/><Relationship Id="rId5" Type="http://schemas.openxmlformats.org/officeDocument/2006/relationships/oleObject" Target="../embeddings/oleObject179.bin"/><Relationship Id="rId15" Type="http://schemas.openxmlformats.org/officeDocument/2006/relationships/oleObject" Target="../embeddings/oleObject185.bin"/><Relationship Id="rId23" Type="http://schemas.openxmlformats.org/officeDocument/2006/relationships/oleObject" Target="../embeddings/oleObject189.bin"/><Relationship Id="rId28" Type="http://schemas.openxmlformats.org/officeDocument/2006/relationships/image" Target="../media/image188.wmf"/><Relationship Id="rId36" Type="http://schemas.openxmlformats.org/officeDocument/2006/relationships/image" Target="../media/image192.wmf"/><Relationship Id="rId49" Type="http://schemas.openxmlformats.org/officeDocument/2006/relationships/oleObject" Target="../embeddings/oleObject202.bin"/><Relationship Id="rId10" Type="http://schemas.openxmlformats.org/officeDocument/2006/relationships/image" Target="../media/image180.wmf"/><Relationship Id="rId19" Type="http://schemas.openxmlformats.org/officeDocument/2006/relationships/oleObject" Target="../embeddings/oleObject187.bin"/><Relationship Id="rId31" Type="http://schemas.openxmlformats.org/officeDocument/2006/relationships/oleObject" Target="../embeddings/oleObject193.bin"/><Relationship Id="rId44" Type="http://schemas.openxmlformats.org/officeDocument/2006/relationships/image" Target="../media/image196.wmf"/><Relationship Id="rId52" Type="http://schemas.openxmlformats.org/officeDocument/2006/relationships/image" Target="../media/image200.wmf"/><Relationship Id="rId4" Type="http://schemas.openxmlformats.org/officeDocument/2006/relationships/image" Target="../media/image177.wmf"/><Relationship Id="rId9" Type="http://schemas.openxmlformats.org/officeDocument/2006/relationships/oleObject" Target="../embeddings/oleObject181.bin"/><Relationship Id="rId14" Type="http://schemas.openxmlformats.org/officeDocument/2006/relationships/oleObject" Target="../embeddings/oleObject184.bin"/><Relationship Id="rId22" Type="http://schemas.openxmlformats.org/officeDocument/2006/relationships/image" Target="../media/image185.wmf"/><Relationship Id="rId27" Type="http://schemas.openxmlformats.org/officeDocument/2006/relationships/oleObject" Target="../embeddings/oleObject191.bin"/><Relationship Id="rId30" Type="http://schemas.openxmlformats.org/officeDocument/2006/relationships/image" Target="../media/image189.wmf"/><Relationship Id="rId35" Type="http://schemas.openxmlformats.org/officeDocument/2006/relationships/oleObject" Target="../embeddings/oleObject195.bin"/><Relationship Id="rId43" Type="http://schemas.openxmlformats.org/officeDocument/2006/relationships/oleObject" Target="../embeddings/oleObject199.bin"/><Relationship Id="rId48" Type="http://schemas.openxmlformats.org/officeDocument/2006/relationships/image" Target="../media/image198.wmf"/><Relationship Id="rId8" Type="http://schemas.openxmlformats.org/officeDocument/2006/relationships/image" Target="../media/image179.wmf"/><Relationship Id="rId51" Type="http://schemas.openxmlformats.org/officeDocument/2006/relationships/oleObject" Target="../embeddings/oleObject203.bin"/><Relationship Id="rId3" Type="http://schemas.openxmlformats.org/officeDocument/2006/relationships/oleObject" Target="../embeddings/oleObject17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2.wmf"/><Relationship Id="rId2" Type="http://schemas.openxmlformats.org/officeDocument/2006/relationships/oleObject" Target="../embeddings/oleObject20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3.wmf"/><Relationship Id="rId4" Type="http://schemas.openxmlformats.org/officeDocument/2006/relationships/oleObject" Target="../embeddings/oleObject206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6.wmf"/><Relationship Id="rId26" Type="http://schemas.openxmlformats.org/officeDocument/2006/relationships/image" Target="../media/image20.wmf"/><Relationship Id="rId39" Type="http://schemas.openxmlformats.org/officeDocument/2006/relationships/image" Target="../media/image26.wmf"/><Relationship Id="rId3" Type="http://schemas.openxmlformats.org/officeDocument/2006/relationships/oleObject" Target="../embeddings/oleObject8.bin"/><Relationship Id="rId21" Type="http://schemas.openxmlformats.org/officeDocument/2006/relationships/oleObject" Target="../embeddings/oleObject17.bin"/><Relationship Id="rId34" Type="http://schemas.openxmlformats.org/officeDocument/2006/relationships/oleObject" Target="../embeddings/oleObject23.bin"/><Relationship Id="rId42" Type="http://schemas.openxmlformats.org/officeDocument/2006/relationships/oleObject" Target="../embeddings/oleObject27.bin"/><Relationship Id="rId47" Type="http://schemas.openxmlformats.org/officeDocument/2006/relationships/image" Target="../media/image30.wmf"/><Relationship Id="rId50" Type="http://schemas.openxmlformats.org/officeDocument/2006/relationships/oleObject" Target="../embeddings/oleObject31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19.bin"/><Relationship Id="rId33" Type="http://schemas.openxmlformats.org/officeDocument/2006/relationships/image" Target="../media/image23.wmf"/><Relationship Id="rId38" Type="http://schemas.openxmlformats.org/officeDocument/2006/relationships/oleObject" Target="../embeddings/oleObject25.bin"/><Relationship Id="rId46" Type="http://schemas.openxmlformats.org/officeDocument/2006/relationships/oleObject" Target="../embeddings/oleObject29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29" Type="http://schemas.openxmlformats.org/officeDocument/2006/relationships/oleObject" Target="../embeddings/oleObject21.bin"/><Relationship Id="rId41" Type="http://schemas.openxmlformats.org/officeDocument/2006/relationships/image" Target="../media/image2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24" Type="http://schemas.openxmlformats.org/officeDocument/2006/relationships/image" Target="../media/image19.wmf"/><Relationship Id="rId32" Type="http://schemas.openxmlformats.org/officeDocument/2006/relationships/oleObject" Target="../embeddings/oleObject22.bin"/><Relationship Id="rId37" Type="http://schemas.openxmlformats.org/officeDocument/2006/relationships/image" Target="../media/image25.wmf"/><Relationship Id="rId40" Type="http://schemas.openxmlformats.org/officeDocument/2006/relationships/oleObject" Target="../embeddings/oleObject26.bin"/><Relationship Id="rId45" Type="http://schemas.openxmlformats.org/officeDocument/2006/relationships/image" Target="../media/image29.wmf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23" Type="http://schemas.openxmlformats.org/officeDocument/2006/relationships/oleObject" Target="../embeddings/oleObject18.bin"/><Relationship Id="rId28" Type="http://schemas.openxmlformats.org/officeDocument/2006/relationships/image" Target="../media/image21.wmf"/><Relationship Id="rId36" Type="http://schemas.openxmlformats.org/officeDocument/2006/relationships/oleObject" Target="../embeddings/oleObject24.bin"/><Relationship Id="rId49" Type="http://schemas.openxmlformats.org/officeDocument/2006/relationships/image" Target="../media/image31.wmf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6.bin"/><Relationship Id="rId31" Type="http://schemas.openxmlformats.org/officeDocument/2006/relationships/hyperlink" Target="http://www.bcmath.ca/" TargetMode="External"/><Relationship Id="rId44" Type="http://schemas.openxmlformats.org/officeDocument/2006/relationships/oleObject" Target="../embeddings/oleObject28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Relationship Id="rId22" Type="http://schemas.openxmlformats.org/officeDocument/2006/relationships/image" Target="../media/image18.wmf"/><Relationship Id="rId27" Type="http://schemas.openxmlformats.org/officeDocument/2006/relationships/oleObject" Target="../embeddings/oleObject20.bin"/><Relationship Id="rId30" Type="http://schemas.openxmlformats.org/officeDocument/2006/relationships/image" Target="../media/image22.wmf"/><Relationship Id="rId35" Type="http://schemas.openxmlformats.org/officeDocument/2006/relationships/image" Target="../media/image24.wmf"/><Relationship Id="rId43" Type="http://schemas.openxmlformats.org/officeDocument/2006/relationships/image" Target="../media/image28.wmf"/><Relationship Id="rId48" Type="http://schemas.openxmlformats.org/officeDocument/2006/relationships/oleObject" Target="../embeddings/oleObject30.bin"/><Relationship Id="rId8" Type="http://schemas.openxmlformats.org/officeDocument/2006/relationships/image" Target="../media/image11.wmf"/><Relationship Id="rId51" Type="http://schemas.openxmlformats.org/officeDocument/2006/relationships/image" Target="../media/image3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40.wmf"/><Relationship Id="rId26" Type="http://schemas.openxmlformats.org/officeDocument/2006/relationships/image" Target="../media/image44.wmf"/><Relationship Id="rId3" Type="http://schemas.openxmlformats.org/officeDocument/2006/relationships/oleObject" Target="../embeddings/oleObject32.bin"/><Relationship Id="rId21" Type="http://schemas.openxmlformats.org/officeDocument/2006/relationships/oleObject" Target="../embeddings/oleObject41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39.bin"/><Relationship Id="rId25" Type="http://schemas.openxmlformats.org/officeDocument/2006/relationships/oleObject" Target="../embeddings/oleObject43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24" Type="http://schemas.openxmlformats.org/officeDocument/2006/relationships/image" Target="../media/image43.wmf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23" Type="http://schemas.openxmlformats.org/officeDocument/2006/relationships/oleObject" Target="../embeddings/oleObject42.bin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Relationship Id="rId22" Type="http://schemas.openxmlformats.org/officeDocument/2006/relationships/image" Target="../media/image42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9.bin"/><Relationship Id="rId18" Type="http://schemas.openxmlformats.org/officeDocument/2006/relationships/image" Target="../media/image52.wmf"/><Relationship Id="rId26" Type="http://schemas.openxmlformats.org/officeDocument/2006/relationships/image" Target="../media/image56.wmf"/><Relationship Id="rId39" Type="http://schemas.openxmlformats.org/officeDocument/2006/relationships/oleObject" Target="../embeddings/oleObject62.bin"/><Relationship Id="rId21" Type="http://schemas.openxmlformats.org/officeDocument/2006/relationships/oleObject" Target="../embeddings/oleObject53.bin"/><Relationship Id="rId34" Type="http://schemas.openxmlformats.org/officeDocument/2006/relationships/image" Target="../media/image60.wmf"/><Relationship Id="rId42" Type="http://schemas.openxmlformats.org/officeDocument/2006/relationships/image" Target="../media/image64.wmf"/><Relationship Id="rId47" Type="http://schemas.openxmlformats.org/officeDocument/2006/relationships/oleObject" Target="../embeddings/oleObject66.bin"/><Relationship Id="rId50" Type="http://schemas.openxmlformats.org/officeDocument/2006/relationships/image" Target="../media/image68.wmf"/><Relationship Id="rId55" Type="http://schemas.openxmlformats.org/officeDocument/2006/relationships/oleObject" Target="../embeddings/oleObject70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9.wmf"/><Relationship Id="rId17" Type="http://schemas.openxmlformats.org/officeDocument/2006/relationships/oleObject" Target="../embeddings/oleObject51.bin"/><Relationship Id="rId25" Type="http://schemas.openxmlformats.org/officeDocument/2006/relationships/oleObject" Target="../embeddings/oleObject55.bin"/><Relationship Id="rId33" Type="http://schemas.openxmlformats.org/officeDocument/2006/relationships/oleObject" Target="../embeddings/oleObject59.bin"/><Relationship Id="rId38" Type="http://schemas.openxmlformats.org/officeDocument/2006/relationships/image" Target="../media/image62.wmf"/><Relationship Id="rId46" Type="http://schemas.openxmlformats.org/officeDocument/2006/relationships/image" Target="../media/image66.wmf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51.wmf"/><Relationship Id="rId20" Type="http://schemas.openxmlformats.org/officeDocument/2006/relationships/image" Target="../media/image53.wmf"/><Relationship Id="rId29" Type="http://schemas.openxmlformats.org/officeDocument/2006/relationships/oleObject" Target="../embeddings/oleObject57.bin"/><Relationship Id="rId41" Type="http://schemas.openxmlformats.org/officeDocument/2006/relationships/oleObject" Target="../embeddings/oleObject63.bin"/><Relationship Id="rId54" Type="http://schemas.openxmlformats.org/officeDocument/2006/relationships/image" Target="../media/image70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8.bin"/><Relationship Id="rId24" Type="http://schemas.openxmlformats.org/officeDocument/2006/relationships/image" Target="../media/image55.wmf"/><Relationship Id="rId32" Type="http://schemas.openxmlformats.org/officeDocument/2006/relationships/image" Target="../media/image59.wmf"/><Relationship Id="rId37" Type="http://schemas.openxmlformats.org/officeDocument/2006/relationships/oleObject" Target="../embeddings/oleObject61.bin"/><Relationship Id="rId40" Type="http://schemas.openxmlformats.org/officeDocument/2006/relationships/image" Target="../media/image63.wmf"/><Relationship Id="rId45" Type="http://schemas.openxmlformats.org/officeDocument/2006/relationships/oleObject" Target="../embeddings/oleObject65.bin"/><Relationship Id="rId53" Type="http://schemas.openxmlformats.org/officeDocument/2006/relationships/oleObject" Target="../embeddings/oleObject69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23" Type="http://schemas.openxmlformats.org/officeDocument/2006/relationships/oleObject" Target="../embeddings/oleObject54.bin"/><Relationship Id="rId28" Type="http://schemas.openxmlformats.org/officeDocument/2006/relationships/image" Target="../media/image57.wmf"/><Relationship Id="rId36" Type="http://schemas.openxmlformats.org/officeDocument/2006/relationships/image" Target="../media/image61.wmf"/><Relationship Id="rId49" Type="http://schemas.openxmlformats.org/officeDocument/2006/relationships/oleObject" Target="../embeddings/oleObject67.bin"/><Relationship Id="rId10" Type="http://schemas.openxmlformats.org/officeDocument/2006/relationships/image" Target="../media/image48.wmf"/><Relationship Id="rId19" Type="http://schemas.openxmlformats.org/officeDocument/2006/relationships/oleObject" Target="../embeddings/oleObject52.bin"/><Relationship Id="rId31" Type="http://schemas.openxmlformats.org/officeDocument/2006/relationships/oleObject" Target="../embeddings/oleObject58.bin"/><Relationship Id="rId44" Type="http://schemas.openxmlformats.org/officeDocument/2006/relationships/image" Target="../media/image65.wmf"/><Relationship Id="rId52" Type="http://schemas.openxmlformats.org/officeDocument/2006/relationships/image" Target="../media/image69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50.wmf"/><Relationship Id="rId22" Type="http://schemas.openxmlformats.org/officeDocument/2006/relationships/image" Target="../media/image54.wmf"/><Relationship Id="rId27" Type="http://schemas.openxmlformats.org/officeDocument/2006/relationships/oleObject" Target="../embeddings/oleObject56.bin"/><Relationship Id="rId30" Type="http://schemas.openxmlformats.org/officeDocument/2006/relationships/image" Target="../media/image58.wmf"/><Relationship Id="rId35" Type="http://schemas.openxmlformats.org/officeDocument/2006/relationships/oleObject" Target="../embeddings/oleObject60.bin"/><Relationship Id="rId43" Type="http://schemas.openxmlformats.org/officeDocument/2006/relationships/oleObject" Target="../embeddings/oleObject64.bin"/><Relationship Id="rId48" Type="http://schemas.openxmlformats.org/officeDocument/2006/relationships/image" Target="../media/image67.wmf"/><Relationship Id="rId56" Type="http://schemas.openxmlformats.org/officeDocument/2006/relationships/image" Target="../media/image71.wmf"/><Relationship Id="rId8" Type="http://schemas.openxmlformats.org/officeDocument/2006/relationships/image" Target="../media/image47.wmf"/><Relationship Id="rId51" Type="http://schemas.openxmlformats.org/officeDocument/2006/relationships/oleObject" Target="../embeddings/oleObject68.bin"/><Relationship Id="rId3" Type="http://schemas.openxmlformats.org/officeDocument/2006/relationships/oleObject" Target="../embeddings/oleObject4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76.bin"/><Relationship Id="rId18" Type="http://schemas.openxmlformats.org/officeDocument/2006/relationships/image" Target="../media/image79.wmf"/><Relationship Id="rId26" Type="http://schemas.openxmlformats.org/officeDocument/2006/relationships/image" Target="../media/image83.wmf"/><Relationship Id="rId39" Type="http://schemas.openxmlformats.org/officeDocument/2006/relationships/oleObject" Target="../embeddings/oleObject89.bin"/><Relationship Id="rId3" Type="http://schemas.openxmlformats.org/officeDocument/2006/relationships/oleObject" Target="../embeddings/oleObject71.bin"/><Relationship Id="rId21" Type="http://schemas.openxmlformats.org/officeDocument/2006/relationships/oleObject" Target="../embeddings/oleObject80.bin"/><Relationship Id="rId34" Type="http://schemas.openxmlformats.org/officeDocument/2006/relationships/image" Target="../media/image87.wmf"/><Relationship Id="rId42" Type="http://schemas.openxmlformats.org/officeDocument/2006/relationships/image" Target="../media/image91.wmf"/><Relationship Id="rId47" Type="http://schemas.openxmlformats.org/officeDocument/2006/relationships/oleObject" Target="../embeddings/oleObject93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78.bin"/><Relationship Id="rId25" Type="http://schemas.openxmlformats.org/officeDocument/2006/relationships/oleObject" Target="../embeddings/oleObject82.bin"/><Relationship Id="rId33" Type="http://schemas.openxmlformats.org/officeDocument/2006/relationships/oleObject" Target="../embeddings/oleObject86.bin"/><Relationship Id="rId38" Type="http://schemas.openxmlformats.org/officeDocument/2006/relationships/image" Target="../media/image89.wmf"/><Relationship Id="rId46" Type="http://schemas.openxmlformats.org/officeDocument/2006/relationships/image" Target="../media/image93.wmf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78.wmf"/><Relationship Id="rId20" Type="http://schemas.openxmlformats.org/officeDocument/2006/relationships/image" Target="../media/image80.wmf"/><Relationship Id="rId29" Type="http://schemas.openxmlformats.org/officeDocument/2006/relationships/oleObject" Target="../embeddings/oleObject84.bin"/><Relationship Id="rId41" Type="http://schemas.openxmlformats.org/officeDocument/2006/relationships/oleObject" Target="../embeddings/oleObject90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5.bin"/><Relationship Id="rId24" Type="http://schemas.openxmlformats.org/officeDocument/2006/relationships/image" Target="../media/image82.wmf"/><Relationship Id="rId32" Type="http://schemas.openxmlformats.org/officeDocument/2006/relationships/image" Target="../media/image86.wmf"/><Relationship Id="rId37" Type="http://schemas.openxmlformats.org/officeDocument/2006/relationships/oleObject" Target="../embeddings/oleObject88.bin"/><Relationship Id="rId40" Type="http://schemas.openxmlformats.org/officeDocument/2006/relationships/image" Target="../media/image90.wmf"/><Relationship Id="rId45" Type="http://schemas.openxmlformats.org/officeDocument/2006/relationships/oleObject" Target="../embeddings/oleObject92.bin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77.bin"/><Relationship Id="rId23" Type="http://schemas.openxmlformats.org/officeDocument/2006/relationships/oleObject" Target="../embeddings/oleObject81.bin"/><Relationship Id="rId28" Type="http://schemas.openxmlformats.org/officeDocument/2006/relationships/image" Target="../media/image84.wmf"/><Relationship Id="rId36" Type="http://schemas.openxmlformats.org/officeDocument/2006/relationships/image" Target="../media/image88.wmf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79.bin"/><Relationship Id="rId31" Type="http://schemas.openxmlformats.org/officeDocument/2006/relationships/oleObject" Target="../embeddings/oleObject85.bin"/><Relationship Id="rId44" Type="http://schemas.openxmlformats.org/officeDocument/2006/relationships/image" Target="../media/image92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7.wmf"/><Relationship Id="rId22" Type="http://schemas.openxmlformats.org/officeDocument/2006/relationships/image" Target="../media/image81.wmf"/><Relationship Id="rId27" Type="http://schemas.openxmlformats.org/officeDocument/2006/relationships/oleObject" Target="../embeddings/oleObject83.bin"/><Relationship Id="rId30" Type="http://schemas.openxmlformats.org/officeDocument/2006/relationships/image" Target="../media/image85.wmf"/><Relationship Id="rId35" Type="http://schemas.openxmlformats.org/officeDocument/2006/relationships/oleObject" Target="../embeddings/oleObject87.bin"/><Relationship Id="rId43" Type="http://schemas.openxmlformats.org/officeDocument/2006/relationships/oleObject" Target="../embeddings/oleObject91.bin"/><Relationship Id="rId48" Type="http://schemas.openxmlformats.org/officeDocument/2006/relationships/image" Target="../media/image9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6.wmf"/><Relationship Id="rId11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95.bin"/><Relationship Id="rId10" Type="http://schemas.openxmlformats.org/officeDocument/2006/relationships/image" Target="../media/image98.wmf"/><Relationship Id="rId4" Type="http://schemas.openxmlformats.org/officeDocument/2006/relationships/image" Target="../media/image95.wmf"/><Relationship Id="rId9" Type="http://schemas.openxmlformats.org/officeDocument/2006/relationships/oleObject" Target="../embeddings/oleObject9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13" Type="http://schemas.openxmlformats.org/officeDocument/2006/relationships/image" Target="../media/image103.wmf"/><Relationship Id="rId18" Type="http://schemas.openxmlformats.org/officeDocument/2006/relationships/oleObject" Target="../embeddings/oleObject105.bin"/><Relationship Id="rId26" Type="http://schemas.openxmlformats.org/officeDocument/2006/relationships/oleObject" Target="../embeddings/oleObject109.bin"/><Relationship Id="rId39" Type="http://schemas.openxmlformats.org/officeDocument/2006/relationships/oleObject" Target="../embeddings/oleObject116.bin"/><Relationship Id="rId3" Type="http://schemas.openxmlformats.org/officeDocument/2006/relationships/hyperlink" Target="http://www.bcmath.ca/" TargetMode="External"/><Relationship Id="rId21" Type="http://schemas.openxmlformats.org/officeDocument/2006/relationships/image" Target="../media/image107.wmf"/><Relationship Id="rId34" Type="http://schemas.openxmlformats.org/officeDocument/2006/relationships/oleObject" Target="../embeddings/oleObject113.bin"/><Relationship Id="rId7" Type="http://schemas.openxmlformats.org/officeDocument/2006/relationships/image" Target="../media/image100.wmf"/><Relationship Id="rId12" Type="http://schemas.openxmlformats.org/officeDocument/2006/relationships/oleObject" Target="../embeddings/oleObject102.bin"/><Relationship Id="rId17" Type="http://schemas.openxmlformats.org/officeDocument/2006/relationships/image" Target="../media/image105.wmf"/><Relationship Id="rId25" Type="http://schemas.openxmlformats.org/officeDocument/2006/relationships/image" Target="../media/image109.wmf"/><Relationship Id="rId33" Type="http://schemas.openxmlformats.org/officeDocument/2006/relationships/image" Target="../media/image113.wmf"/><Relationship Id="rId38" Type="http://schemas.openxmlformats.org/officeDocument/2006/relationships/image" Target="../media/image115.wmf"/><Relationship Id="rId2" Type="http://schemas.openxmlformats.org/officeDocument/2006/relationships/notesSlide" Target="../notesSlides/notesSlide9.xml"/><Relationship Id="rId16" Type="http://schemas.openxmlformats.org/officeDocument/2006/relationships/oleObject" Target="../embeddings/oleObject104.bin"/><Relationship Id="rId20" Type="http://schemas.openxmlformats.org/officeDocument/2006/relationships/oleObject" Target="../embeddings/oleObject106.bin"/><Relationship Id="rId29" Type="http://schemas.openxmlformats.org/officeDocument/2006/relationships/image" Target="../media/image11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9.bin"/><Relationship Id="rId11" Type="http://schemas.openxmlformats.org/officeDocument/2006/relationships/image" Target="../media/image102.wmf"/><Relationship Id="rId24" Type="http://schemas.openxmlformats.org/officeDocument/2006/relationships/oleObject" Target="../embeddings/oleObject108.bin"/><Relationship Id="rId32" Type="http://schemas.openxmlformats.org/officeDocument/2006/relationships/oleObject" Target="../embeddings/oleObject112.bin"/><Relationship Id="rId37" Type="http://schemas.openxmlformats.org/officeDocument/2006/relationships/oleObject" Target="../embeddings/oleObject115.bin"/><Relationship Id="rId40" Type="http://schemas.openxmlformats.org/officeDocument/2006/relationships/image" Target="../media/image116.wmf"/><Relationship Id="rId5" Type="http://schemas.openxmlformats.org/officeDocument/2006/relationships/image" Target="../media/image99.wmf"/><Relationship Id="rId15" Type="http://schemas.openxmlformats.org/officeDocument/2006/relationships/image" Target="../media/image104.wmf"/><Relationship Id="rId23" Type="http://schemas.openxmlformats.org/officeDocument/2006/relationships/image" Target="../media/image108.wmf"/><Relationship Id="rId28" Type="http://schemas.openxmlformats.org/officeDocument/2006/relationships/oleObject" Target="../embeddings/oleObject110.bin"/><Relationship Id="rId36" Type="http://schemas.openxmlformats.org/officeDocument/2006/relationships/image" Target="../media/image114.wmf"/><Relationship Id="rId10" Type="http://schemas.openxmlformats.org/officeDocument/2006/relationships/oleObject" Target="../embeddings/oleObject101.bin"/><Relationship Id="rId19" Type="http://schemas.openxmlformats.org/officeDocument/2006/relationships/image" Target="../media/image106.wmf"/><Relationship Id="rId31" Type="http://schemas.openxmlformats.org/officeDocument/2006/relationships/image" Target="../media/image112.wmf"/><Relationship Id="rId4" Type="http://schemas.openxmlformats.org/officeDocument/2006/relationships/oleObject" Target="../embeddings/oleObject98.bin"/><Relationship Id="rId9" Type="http://schemas.openxmlformats.org/officeDocument/2006/relationships/image" Target="../media/image101.wmf"/><Relationship Id="rId14" Type="http://schemas.openxmlformats.org/officeDocument/2006/relationships/oleObject" Target="../embeddings/oleObject103.bin"/><Relationship Id="rId22" Type="http://schemas.openxmlformats.org/officeDocument/2006/relationships/oleObject" Target="../embeddings/oleObject107.bin"/><Relationship Id="rId27" Type="http://schemas.openxmlformats.org/officeDocument/2006/relationships/image" Target="../media/image110.wmf"/><Relationship Id="rId30" Type="http://schemas.openxmlformats.org/officeDocument/2006/relationships/oleObject" Target="../embeddings/oleObject111.bin"/><Relationship Id="rId35" Type="http://schemas.openxmlformats.org/officeDocument/2006/relationships/oleObject" Target="../embeddings/oleObject1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/>
              <a:t>Lesson 2</a:t>
            </a:r>
            <a:br>
              <a:rPr lang="en-CA" dirty="0"/>
            </a:br>
            <a:r>
              <a:rPr lang="en-CA" dirty="0"/>
              <a:t>Multiplying, Dividing, and Rationalizing Radicals: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449F0D58-80D1-4A0B-89FF-56C4D2B2B4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3310516"/>
              </p:ext>
            </p:extLst>
          </p:nvPr>
        </p:nvGraphicFramePr>
        <p:xfrm>
          <a:off x="228600" y="1014413"/>
          <a:ext cx="1700213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6480" imgH="977760" progId="Equation.DSMT4">
                  <p:embed/>
                </p:oleObj>
              </mc:Choice>
              <mc:Fallback>
                <p:oleObj name="Equation" r:id="rId2" imgW="1536480" imgH="97776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449F0D58-80D1-4A0B-89FF-56C4D2B2B4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014413"/>
                        <a:ext cx="1700213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CE079759-A73C-4F66-8264-65AD48FD93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2567140"/>
              </p:ext>
            </p:extLst>
          </p:nvPr>
        </p:nvGraphicFramePr>
        <p:xfrm>
          <a:off x="3221037" y="1030288"/>
          <a:ext cx="1655763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400" imgH="901440" progId="Equation.DSMT4">
                  <p:embed/>
                </p:oleObj>
              </mc:Choice>
              <mc:Fallback>
                <p:oleObj name="Equation" r:id="rId4" imgW="1409400" imgH="901440" progId="Equation.DSMT4">
                  <p:embed/>
                  <p:pic>
                    <p:nvPicPr>
                      <p:cNvPr id="5" name="Object 5">
                        <a:extLst>
                          <a:ext uri="{FF2B5EF4-FFF2-40B4-BE49-F238E27FC236}">
                            <a16:creationId xmlns:a16="http://schemas.microsoft.com/office/drawing/2014/main" id="{CE079759-A73C-4F66-8264-65AD48FD93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037" y="1030288"/>
                        <a:ext cx="1655763" cy="1058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F7A0466-DD79-4071-806D-62CB7E4192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2582526"/>
              </p:ext>
            </p:extLst>
          </p:nvPr>
        </p:nvGraphicFramePr>
        <p:xfrm>
          <a:off x="6427787" y="1066800"/>
          <a:ext cx="1268413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79280" imgH="838080" progId="Equation.DSMT4">
                  <p:embed/>
                </p:oleObj>
              </mc:Choice>
              <mc:Fallback>
                <p:oleObj name="Equation" r:id="rId6" imgW="1079280" imgH="8380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F7A0466-DD79-4071-806D-62CB7E4192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7787" y="1066800"/>
                        <a:ext cx="1268413" cy="984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2">
            <a:extLst>
              <a:ext uri="{FF2B5EF4-FFF2-40B4-BE49-F238E27FC236}">
                <a16:creationId xmlns:a16="http://schemas.microsoft.com/office/drawing/2014/main" id="{8C72FDA6-9128-4C3A-A9E0-023AF9B6E6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7871792" cy="563562"/>
          </a:xfrm>
        </p:spPr>
        <p:txBody>
          <a:bodyPr/>
          <a:lstStyle/>
          <a:p>
            <a:r>
              <a:rPr lang="en-CA" dirty="0"/>
              <a:t>Practice: Rationalize</a:t>
            </a:r>
          </a:p>
        </p:txBody>
      </p:sp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3DA1B9C9-D44D-441B-9C86-9C98BD7207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599802"/>
              </p:ext>
            </p:extLst>
          </p:nvPr>
        </p:nvGraphicFramePr>
        <p:xfrm>
          <a:off x="1913732" y="1147763"/>
          <a:ext cx="23812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640" imgH="304560" progId="Equation.DSMT4">
                  <p:embed/>
                </p:oleObj>
              </mc:Choice>
              <mc:Fallback>
                <p:oleObj name="Equation" r:id="rId8" imgW="215640" imgH="304560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3DA1B9C9-D44D-441B-9C86-9C98BD7207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3732" y="1147763"/>
                        <a:ext cx="238125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6AC271-82A4-49AA-B0FF-0A213EF3DB50}"/>
              </a:ext>
            </a:extLst>
          </p:cNvPr>
          <p:cNvCxnSpPr>
            <a:cxnSpLocks/>
          </p:cNvCxnSpPr>
          <p:nvPr/>
        </p:nvCxnSpPr>
        <p:spPr>
          <a:xfrm flipV="1">
            <a:off x="1378744" y="1147763"/>
            <a:ext cx="534988" cy="304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E82BBA0-FA2D-4A3B-B4CF-9814F884E220}"/>
              </a:ext>
            </a:extLst>
          </p:cNvPr>
          <p:cNvCxnSpPr>
            <a:cxnSpLocks/>
          </p:cNvCxnSpPr>
          <p:nvPr/>
        </p:nvCxnSpPr>
        <p:spPr>
          <a:xfrm flipV="1">
            <a:off x="1422400" y="1717675"/>
            <a:ext cx="534988" cy="304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4">
            <a:extLst>
              <a:ext uri="{FF2B5EF4-FFF2-40B4-BE49-F238E27FC236}">
                <a16:creationId xmlns:a16="http://schemas.microsoft.com/office/drawing/2014/main" id="{E0E255E9-11BA-4720-B41F-DAA2E97DD4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005639"/>
              </p:ext>
            </p:extLst>
          </p:nvPr>
        </p:nvGraphicFramePr>
        <p:xfrm>
          <a:off x="1943100" y="1676400"/>
          <a:ext cx="2095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304560" progId="Equation.DSMT4">
                  <p:embed/>
                </p:oleObj>
              </mc:Choice>
              <mc:Fallback>
                <p:oleObj name="Equation" r:id="rId10" imgW="190440" imgH="304560" progId="Equation.DSMT4">
                  <p:embed/>
                  <p:pic>
                    <p:nvPicPr>
                      <p:cNvPr id="19" name="Object 4">
                        <a:extLst>
                          <a:ext uri="{FF2B5EF4-FFF2-40B4-BE49-F238E27FC236}">
                            <a16:creationId xmlns:a16="http://schemas.microsoft.com/office/drawing/2014/main" id="{E0E255E9-11BA-4720-B41F-DAA2E97DD4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1676400"/>
                        <a:ext cx="20955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>
            <a:extLst>
              <a:ext uri="{FF2B5EF4-FFF2-40B4-BE49-F238E27FC236}">
                <a16:creationId xmlns:a16="http://schemas.microsoft.com/office/drawing/2014/main" id="{12902D45-2FCB-4717-AEC6-00C64FA7D8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878565"/>
              </p:ext>
            </p:extLst>
          </p:nvPr>
        </p:nvGraphicFramePr>
        <p:xfrm>
          <a:off x="1078706" y="2362200"/>
          <a:ext cx="782638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1000" imgH="977760" progId="Equation.DSMT4">
                  <p:embed/>
                </p:oleObj>
              </mc:Choice>
              <mc:Fallback>
                <p:oleObj name="Equation" r:id="rId12" imgW="711000" imgH="977760" progId="Equation.DSMT4">
                  <p:embed/>
                  <p:pic>
                    <p:nvPicPr>
                      <p:cNvPr id="20" name="Object 4">
                        <a:extLst>
                          <a:ext uri="{FF2B5EF4-FFF2-40B4-BE49-F238E27FC236}">
                            <a16:creationId xmlns:a16="http://schemas.microsoft.com/office/drawing/2014/main" id="{12902D45-2FCB-4717-AEC6-00C64FA7D8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706" y="2362200"/>
                        <a:ext cx="782638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260F0DC-3815-4DF9-A8DE-492BCF7C8C5D}"/>
              </a:ext>
            </a:extLst>
          </p:cNvPr>
          <p:cNvCxnSpPr>
            <a:cxnSpLocks/>
          </p:cNvCxnSpPr>
          <p:nvPr/>
        </p:nvCxnSpPr>
        <p:spPr>
          <a:xfrm flipV="1">
            <a:off x="1416051" y="2420939"/>
            <a:ext cx="445293" cy="39846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A19E946-9877-48B6-BDB2-98E8788B26AB}"/>
              </a:ext>
            </a:extLst>
          </p:cNvPr>
          <p:cNvCxnSpPr>
            <a:cxnSpLocks/>
          </p:cNvCxnSpPr>
          <p:nvPr/>
        </p:nvCxnSpPr>
        <p:spPr>
          <a:xfrm flipV="1">
            <a:off x="1040605" y="3027364"/>
            <a:ext cx="375446" cy="3698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ED274D72-D812-4BF3-B12E-677587742F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852791"/>
              </p:ext>
            </p:extLst>
          </p:nvPr>
        </p:nvGraphicFramePr>
        <p:xfrm>
          <a:off x="1103312" y="3581400"/>
          <a:ext cx="573088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20560" imgH="888840" progId="Equation.DSMT4">
                  <p:embed/>
                </p:oleObj>
              </mc:Choice>
              <mc:Fallback>
                <p:oleObj name="Equation" r:id="rId14" imgW="520560" imgH="888840" progId="Equation.DSMT4">
                  <p:embed/>
                  <p:pic>
                    <p:nvPicPr>
                      <p:cNvPr id="26" name="Object 4">
                        <a:extLst>
                          <a:ext uri="{FF2B5EF4-FFF2-40B4-BE49-F238E27FC236}">
                            <a16:creationId xmlns:a16="http://schemas.microsoft.com/office/drawing/2014/main" id="{ED274D72-D812-4BF3-B12E-677587742F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312" y="3581400"/>
                        <a:ext cx="573088" cy="984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AAF47A7C-246A-4682-8C2F-C38A125109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292403"/>
              </p:ext>
            </p:extLst>
          </p:nvPr>
        </p:nvGraphicFramePr>
        <p:xfrm>
          <a:off x="1684337" y="3452812"/>
          <a:ext cx="517525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69800" imgH="1066680" progId="Equation.DSMT4">
                  <p:embed/>
                </p:oleObj>
              </mc:Choice>
              <mc:Fallback>
                <p:oleObj name="Equation" r:id="rId16" imgW="469800" imgH="1066680" progId="Equation.DSMT4">
                  <p:embed/>
                  <p:pic>
                    <p:nvPicPr>
                      <p:cNvPr id="27" name="Object 4">
                        <a:extLst>
                          <a:ext uri="{FF2B5EF4-FFF2-40B4-BE49-F238E27FC236}">
                            <a16:creationId xmlns:a16="http://schemas.microsoft.com/office/drawing/2014/main" id="{AAF47A7C-246A-4682-8C2F-C38A125109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4337" y="3452812"/>
                        <a:ext cx="517525" cy="10810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4">
            <a:extLst>
              <a:ext uri="{FF2B5EF4-FFF2-40B4-BE49-F238E27FC236}">
                <a16:creationId xmlns:a16="http://schemas.microsoft.com/office/drawing/2014/main" id="{5246EB2B-242C-483B-B40F-587FF8CE35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609022"/>
              </p:ext>
            </p:extLst>
          </p:nvPr>
        </p:nvGraphicFramePr>
        <p:xfrm>
          <a:off x="1071563" y="4724400"/>
          <a:ext cx="1062037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65160" imgH="927000" progId="Equation.DSMT4">
                  <p:embed/>
                </p:oleObj>
              </mc:Choice>
              <mc:Fallback>
                <p:oleObj name="Equation" r:id="rId18" imgW="965160" imgH="927000" progId="Equation.DSMT4">
                  <p:embed/>
                  <p:pic>
                    <p:nvPicPr>
                      <p:cNvPr id="28" name="Object 4">
                        <a:extLst>
                          <a:ext uri="{FF2B5EF4-FFF2-40B4-BE49-F238E27FC236}">
                            <a16:creationId xmlns:a16="http://schemas.microsoft.com/office/drawing/2014/main" id="{5246EB2B-242C-483B-B40F-587FF8CE35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4724400"/>
                        <a:ext cx="1062037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BD99BDE-3A6D-44E8-9DEA-70FF1CF90B5F}"/>
              </a:ext>
            </a:extLst>
          </p:cNvPr>
          <p:cNvCxnSpPr>
            <a:cxnSpLocks/>
          </p:cNvCxnSpPr>
          <p:nvPr/>
        </p:nvCxnSpPr>
        <p:spPr>
          <a:xfrm flipV="1">
            <a:off x="4375944" y="1079500"/>
            <a:ext cx="534988" cy="304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E6F05C6-59CF-4040-B3C2-BC1823BF977C}"/>
              </a:ext>
            </a:extLst>
          </p:cNvPr>
          <p:cNvCxnSpPr>
            <a:cxnSpLocks/>
          </p:cNvCxnSpPr>
          <p:nvPr/>
        </p:nvCxnSpPr>
        <p:spPr>
          <a:xfrm flipV="1">
            <a:off x="4419600" y="1649412"/>
            <a:ext cx="534988" cy="304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4">
            <a:extLst>
              <a:ext uri="{FF2B5EF4-FFF2-40B4-BE49-F238E27FC236}">
                <a16:creationId xmlns:a16="http://schemas.microsoft.com/office/drawing/2014/main" id="{AF0B1156-C7DF-4E2D-A675-2A466C0352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952694"/>
              </p:ext>
            </p:extLst>
          </p:nvPr>
        </p:nvGraphicFramePr>
        <p:xfrm>
          <a:off x="3581400" y="2362200"/>
          <a:ext cx="754063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85800" imgH="888840" progId="Equation.DSMT4">
                  <p:embed/>
                </p:oleObj>
              </mc:Choice>
              <mc:Fallback>
                <p:oleObj name="Equation" r:id="rId20" imgW="685800" imgH="888840" progId="Equation.DSMT4">
                  <p:embed/>
                  <p:pic>
                    <p:nvPicPr>
                      <p:cNvPr id="31" name="Object 4">
                        <a:extLst>
                          <a:ext uri="{FF2B5EF4-FFF2-40B4-BE49-F238E27FC236}">
                            <a16:creationId xmlns:a16="http://schemas.microsoft.com/office/drawing/2014/main" id="{AF0B1156-C7DF-4E2D-A675-2A466C0352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362200"/>
                        <a:ext cx="754063" cy="982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">
            <a:extLst>
              <a:ext uri="{FF2B5EF4-FFF2-40B4-BE49-F238E27FC236}">
                <a16:creationId xmlns:a16="http://schemas.microsoft.com/office/drawing/2014/main" id="{D82ECC2D-DD72-40CA-92B6-3E7E2D9D6F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0864882"/>
              </p:ext>
            </p:extLst>
          </p:nvPr>
        </p:nvGraphicFramePr>
        <p:xfrm>
          <a:off x="4343400" y="2401888"/>
          <a:ext cx="503237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57200" imgH="888840" progId="Equation.DSMT4">
                  <p:embed/>
                </p:oleObj>
              </mc:Choice>
              <mc:Fallback>
                <p:oleObj name="Equation" r:id="rId22" imgW="457200" imgH="888840" progId="Equation.DSMT4">
                  <p:embed/>
                  <p:pic>
                    <p:nvPicPr>
                      <p:cNvPr id="32" name="Object 4">
                        <a:extLst>
                          <a:ext uri="{FF2B5EF4-FFF2-40B4-BE49-F238E27FC236}">
                            <a16:creationId xmlns:a16="http://schemas.microsoft.com/office/drawing/2014/main" id="{D82ECC2D-DD72-40CA-92B6-3E7E2D9D6F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401888"/>
                        <a:ext cx="503237" cy="901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4">
            <a:extLst>
              <a:ext uri="{FF2B5EF4-FFF2-40B4-BE49-F238E27FC236}">
                <a16:creationId xmlns:a16="http://schemas.microsoft.com/office/drawing/2014/main" id="{9941D1E3-BB15-4D92-B8FA-6DD015D518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032737"/>
              </p:ext>
            </p:extLst>
          </p:nvPr>
        </p:nvGraphicFramePr>
        <p:xfrm>
          <a:off x="3433763" y="3533775"/>
          <a:ext cx="1062037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65160" imgH="927000" progId="Equation.DSMT4">
                  <p:embed/>
                </p:oleObj>
              </mc:Choice>
              <mc:Fallback>
                <p:oleObj name="Equation" r:id="rId24" imgW="965160" imgH="927000" progId="Equation.DSMT4">
                  <p:embed/>
                  <p:pic>
                    <p:nvPicPr>
                      <p:cNvPr id="33" name="Object 4">
                        <a:extLst>
                          <a:ext uri="{FF2B5EF4-FFF2-40B4-BE49-F238E27FC236}">
                            <a16:creationId xmlns:a16="http://schemas.microsoft.com/office/drawing/2014/main" id="{9941D1E3-BB15-4D92-B8FA-6DD015D518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3763" y="3533775"/>
                        <a:ext cx="1062037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C66B0FB-482B-47D0-90DC-38D9DCCD87B3}"/>
              </a:ext>
            </a:extLst>
          </p:cNvPr>
          <p:cNvCxnSpPr>
            <a:cxnSpLocks/>
          </p:cNvCxnSpPr>
          <p:nvPr/>
        </p:nvCxnSpPr>
        <p:spPr>
          <a:xfrm flipV="1">
            <a:off x="3748882" y="3675062"/>
            <a:ext cx="289718" cy="3270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4ABCBAF-6654-47A7-8F27-E4324A62792E}"/>
              </a:ext>
            </a:extLst>
          </p:cNvPr>
          <p:cNvCxnSpPr>
            <a:cxnSpLocks/>
          </p:cNvCxnSpPr>
          <p:nvPr/>
        </p:nvCxnSpPr>
        <p:spPr>
          <a:xfrm flipV="1">
            <a:off x="4164496" y="4165600"/>
            <a:ext cx="398462" cy="4000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4">
            <a:extLst>
              <a:ext uri="{FF2B5EF4-FFF2-40B4-BE49-F238E27FC236}">
                <a16:creationId xmlns:a16="http://schemas.microsoft.com/office/drawing/2014/main" id="{01D90104-2320-46AD-BEA4-78BC0979A7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937761"/>
              </p:ext>
            </p:extLst>
          </p:nvPr>
        </p:nvGraphicFramePr>
        <p:xfrm>
          <a:off x="3538537" y="4689475"/>
          <a:ext cx="881063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99920" imgH="927000" progId="Equation.DSMT4">
                  <p:embed/>
                </p:oleObj>
              </mc:Choice>
              <mc:Fallback>
                <p:oleObj name="Equation" r:id="rId26" imgW="799920" imgH="927000" progId="Equation.DSMT4">
                  <p:embed/>
                  <p:pic>
                    <p:nvPicPr>
                      <p:cNvPr id="40" name="Object 4">
                        <a:extLst>
                          <a:ext uri="{FF2B5EF4-FFF2-40B4-BE49-F238E27FC236}">
                            <a16:creationId xmlns:a16="http://schemas.microsoft.com/office/drawing/2014/main" id="{01D90104-2320-46AD-BEA4-78BC0979A7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8537" y="4689475"/>
                        <a:ext cx="881063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">
            <a:extLst>
              <a:ext uri="{FF2B5EF4-FFF2-40B4-BE49-F238E27FC236}">
                <a16:creationId xmlns:a16="http://schemas.microsoft.com/office/drawing/2014/main" id="{173AF5D0-D768-4B8A-8130-16FA31DEFE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234661"/>
              </p:ext>
            </p:extLst>
          </p:nvPr>
        </p:nvGraphicFramePr>
        <p:xfrm>
          <a:off x="7696200" y="1066800"/>
          <a:ext cx="684212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22080" imgH="965160" progId="Equation.DSMT4">
                  <p:embed/>
                </p:oleObj>
              </mc:Choice>
              <mc:Fallback>
                <p:oleObj name="Equation" r:id="rId28" imgW="622080" imgH="965160" progId="Equation.DSMT4">
                  <p:embed/>
                  <p:pic>
                    <p:nvPicPr>
                      <p:cNvPr id="41" name="Object 4">
                        <a:extLst>
                          <a:ext uri="{FF2B5EF4-FFF2-40B4-BE49-F238E27FC236}">
                            <a16:creationId xmlns:a16="http://schemas.microsoft.com/office/drawing/2014/main" id="{173AF5D0-D768-4B8A-8130-16FA31DEFE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1066800"/>
                        <a:ext cx="684212" cy="9794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">
            <a:extLst>
              <a:ext uri="{FF2B5EF4-FFF2-40B4-BE49-F238E27FC236}">
                <a16:creationId xmlns:a16="http://schemas.microsoft.com/office/drawing/2014/main" id="{F7506449-38F9-4B92-958E-C1EEE18305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4921339"/>
              </p:ext>
            </p:extLst>
          </p:nvPr>
        </p:nvGraphicFramePr>
        <p:xfrm>
          <a:off x="7050087" y="2209800"/>
          <a:ext cx="11033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02960" imgH="965160" progId="Equation.DSMT4">
                  <p:embed/>
                </p:oleObj>
              </mc:Choice>
              <mc:Fallback>
                <p:oleObj name="Equation" r:id="rId30" imgW="1002960" imgH="965160" progId="Equation.DSMT4">
                  <p:embed/>
                  <p:pic>
                    <p:nvPicPr>
                      <p:cNvPr id="42" name="Object 4">
                        <a:extLst>
                          <a:ext uri="{FF2B5EF4-FFF2-40B4-BE49-F238E27FC236}">
                            <a16:creationId xmlns:a16="http://schemas.microsoft.com/office/drawing/2014/main" id="{F7506449-38F9-4B92-958E-C1EEE18305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0087" y="2209800"/>
                        <a:ext cx="1103313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8146DA5-D071-4284-86AB-D9925E9EF0ED}"/>
              </a:ext>
            </a:extLst>
          </p:cNvPr>
          <p:cNvCxnSpPr>
            <a:cxnSpLocks/>
          </p:cNvCxnSpPr>
          <p:nvPr/>
        </p:nvCxnSpPr>
        <p:spPr>
          <a:xfrm flipV="1">
            <a:off x="7145647" y="2355852"/>
            <a:ext cx="289718" cy="3270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C1AED34-F03E-4A8E-A183-09BBEFD7434A}"/>
              </a:ext>
            </a:extLst>
          </p:cNvPr>
          <p:cNvCxnSpPr>
            <a:cxnSpLocks/>
          </p:cNvCxnSpPr>
          <p:nvPr/>
        </p:nvCxnSpPr>
        <p:spPr>
          <a:xfrm flipV="1">
            <a:off x="7435365" y="2876550"/>
            <a:ext cx="398462" cy="4000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ct 4">
            <a:extLst>
              <a:ext uri="{FF2B5EF4-FFF2-40B4-BE49-F238E27FC236}">
                <a16:creationId xmlns:a16="http://schemas.microsoft.com/office/drawing/2014/main" id="{99EE1F52-255E-424A-B248-E5E66FB61A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614598"/>
              </p:ext>
            </p:extLst>
          </p:nvPr>
        </p:nvGraphicFramePr>
        <p:xfrm>
          <a:off x="6813550" y="3429000"/>
          <a:ext cx="118745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079280" imgH="495000" progId="Equation.DSMT4">
                  <p:embed/>
                </p:oleObj>
              </mc:Choice>
              <mc:Fallback>
                <p:oleObj name="Equation" r:id="rId32" imgW="1079280" imgH="495000" progId="Equation.DSMT4">
                  <p:embed/>
                  <p:pic>
                    <p:nvPicPr>
                      <p:cNvPr id="45" name="Object 4">
                        <a:extLst>
                          <a:ext uri="{FF2B5EF4-FFF2-40B4-BE49-F238E27FC236}">
                            <a16:creationId xmlns:a16="http://schemas.microsoft.com/office/drawing/2014/main" id="{99EE1F52-255E-424A-B248-E5E66FB61A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3550" y="3429000"/>
                        <a:ext cx="1187450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0273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E8F94-99B8-4A7F-B9A7-879AEF673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txBody>
          <a:bodyPr>
            <a:normAutofit fontScale="90000"/>
          </a:bodyPr>
          <a:lstStyle/>
          <a:p>
            <a:r>
              <a:rPr lang="en-CA" dirty="0"/>
              <a:t>FOIL: Expand the following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D5B97C3F-BCAF-4F8D-A77C-976E42F874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433563"/>
              </p:ext>
            </p:extLst>
          </p:nvPr>
        </p:nvGraphicFramePr>
        <p:xfrm>
          <a:off x="343693" y="1030287"/>
          <a:ext cx="3427413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98520" imgH="660240" progId="Equation.DSMT4">
                  <p:embed/>
                </p:oleObj>
              </mc:Choice>
              <mc:Fallback>
                <p:oleObj name="Equation" r:id="rId2" imgW="3098520" imgH="66024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D5B97C3F-BCAF-4F8D-A77C-976E42F874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93" y="1030287"/>
                        <a:ext cx="3427413" cy="731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48FDDAEC-C786-4090-A197-61D576DE70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946440"/>
              </p:ext>
            </p:extLst>
          </p:nvPr>
        </p:nvGraphicFramePr>
        <p:xfrm>
          <a:off x="4419600" y="1060450"/>
          <a:ext cx="3760787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00400" imgH="596880" progId="Equation.DSMT4">
                  <p:embed/>
                </p:oleObj>
              </mc:Choice>
              <mc:Fallback>
                <p:oleObj name="Equation" r:id="rId4" imgW="3200400" imgH="596880" progId="Equation.DSMT4">
                  <p:embed/>
                  <p:pic>
                    <p:nvPicPr>
                      <p:cNvPr id="5" name="Object 5">
                        <a:extLst>
                          <a:ext uri="{FF2B5EF4-FFF2-40B4-BE49-F238E27FC236}">
                            <a16:creationId xmlns:a16="http://schemas.microsoft.com/office/drawing/2014/main" id="{48FDDAEC-C786-4090-A197-61D576DE70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060450"/>
                        <a:ext cx="3760787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4B1C670-B788-424D-81A0-CA079B6D12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861009"/>
              </p:ext>
            </p:extLst>
          </p:nvPr>
        </p:nvGraphicFramePr>
        <p:xfrm>
          <a:off x="228600" y="3567113"/>
          <a:ext cx="3405188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95480" imgH="596880" progId="Equation.DSMT4">
                  <p:embed/>
                </p:oleObj>
              </mc:Choice>
              <mc:Fallback>
                <p:oleObj name="Equation" r:id="rId6" imgW="2895480" imgH="596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4B1C670-B788-424D-81A0-CA079B6D12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567113"/>
                        <a:ext cx="3405188" cy="700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BF19811-728A-4588-BBB8-CBE83F7D83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17548"/>
              </p:ext>
            </p:extLst>
          </p:nvPr>
        </p:nvGraphicFramePr>
        <p:xfrm>
          <a:off x="4429125" y="3567113"/>
          <a:ext cx="3419475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08080" imgH="596880" progId="Equation.DSMT4">
                  <p:embed/>
                </p:oleObj>
              </mc:Choice>
              <mc:Fallback>
                <p:oleObj name="Equation" r:id="rId8" imgW="2908080" imgH="5968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9BF19811-728A-4588-BBB8-CBE83F7D83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3567113"/>
                        <a:ext cx="3419475" cy="700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8783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l"/>
            <a:r>
              <a:rPr lang="en-CA" dirty="0"/>
              <a:t>III) Rationalizing with Conjugates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80728"/>
            <a:ext cx="8839200" cy="244827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CA" dirty="0"/>
              <a:t>When the denominator is a binomial with a radical, we want to rationalize it by multiplying both the top and bottom by the conjugate of the denominator</a:t>
            </a:r>
          </a:p>
          <a:p>
            <a:pPr>
              <a:buFont typeface="Wingdings" pitchFamily="2" charset="2"/>
              <a:buNone/>
            </a:pPr>
            <a:r>
              <a:rPr lang="en-CA" dirty="0"/>
              <a:t>Multiplying a binomial with it’s conjugate will eliminate all the radicals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92100" y="4419600"/>
          <a:ext cx="3060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60360" imgH="939600" progId="Equation.DSMT4">
                  <p:embed/>
                </p:oleObj>
              </mc:Choice>
              <mc:Fallback>
                <p:oleObj name="Equation" r:id="rId4" imgW="3060360" imgH="939600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" y="4419600"/>
                        <a:ext cx="30607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502025" y="4419600"/>
          <a:ext cx="10731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49080" imgH="672840" progId="Equation.DSMT4">
                  <p:embed/>
                </p:oleObj>
              </mc:Choice>
              <mc:Fallback>
                <p:oleObj name="Equation" r:id="rId6" imgW="1549080" imgH="67284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2025" y="4419600"/>
                        <a:ext cx="1073150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122398"/>
              </p:ext>
            </p:extLst>
          </p:nvPr>
        </p:nvGraphicFramePr>
        <p:xfrm>
          <a:off x="4792663" y="4419600"/>
          <a:ext cx="2522537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39800" imgH="977760" progId="Equation.DSMT4">
                  <p:embed/>
                </p:oleObj>
              </mc:Choice>
              <mc:Fallback>
                <p:oleObj name="Equation" r:id="rId8" imgW="2539800" imgH="977760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2663" y="4419600"/>
                        <a:ext cx="2522537" cy="950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330000" y="5597526"/>
          <a:ext cx="1708600" cy="955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65080" imgH="977760" progId="Equation.DSMT4">
                  <p:embed/>
                </p:oleObj>
              </mc:Choice>
              <mc:Fallback>
                <p:oleObj name="Equation" r:id="rId10" imgW="1765080" imgH="977760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000" y="5597526"/>
                        <a:ext cx="1708600" cy="9556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554601"/>
              </p:ext>
            </p:extLst>
          </p:nvPr>
        </p:nvGraphicFramePr>
        <p:xfrm>
          <a:off x="2013124" y="2924696"/>
          <a:ext cx="1034876" cy="552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07880" imgH="698400" progId="Equation.DSMT4">
                  <p:embed/>
                </p:oleObj>
              </mc:Choice>
              <mc:Fallback>
                <p:oleObj name="Equation" r:id="rId12" imgW="1307880" imgH="698400" progId="Equation.DSMT4">
                  <p:embed/>
                  <p:pic>
                    <p:nvPicPr>
                      <p:cNvPr id="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3124" y="2924696"/>
                        <a:ext cx="1034876" cy="5526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985865"/>
              </p:ext>
            </p:extLst>
          </p:nvPr>
        </p:nvGraphicFramePr>
        <p:xfrm>
          <a:off x="5029200" y="2895600"/>
          <a:ext cx="11712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20480" imgH="672840" progId="Equation.DSMT4">
                  <p:embed/>
                </p:oleObj>
              </mc:Choice>
              <mc:Fallback>
                <p:oleObj name="Equation" r:id="rId14" imgW="1320480" imgH="672840" progId="Equation.DSMT4">
                  <p:embed/>
                  <p:pic>
                    <p:nvPicPr>
                      <p:cNvPr id="1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895600"/>
                        <a:ext cx="1171275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818534"/>
              </p:ext>
            </p:extLst>
          </p:nvPr>
        </p:nvGraphicFramePr>
        <p:xfrm>
          <a:off x="1676400" y="3549496"/>
          <a:ext cx="1577432" cy="552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93680" imgH="698400" progId="Equation.DSMT4">
                  <p:embed/>
                </p:oleObj>
              </mc:Choice>
              <mc:Fallback>
                <p:oleObj name="Equation" r:id="rId16" imgW="1993680" imgH="698400" progId="Equation.DSMT4">
                  <p:embed/>
                  <p:pic>
                    <p:nvPicPr>
                      <p:cNvPr id="1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49496"/>
                        <a:ext cx="1577432" cy="5526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3754521"/>
              </p:ext>
            </p:extLst>
          </p:nvPr>
        </p:nvGraphicFramePr>
        <p:xfrm>
          <a:off x="5029200" y="3563194"/>
          <a:ext cx="1606550" cy="538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06280" imgH="672840" progId="Equation.DSMT4">
                  <p:embed/>
                </p:oleObj>
              </mc:Choice>
              <mc:Fallback>
                <p:oleObj name="Equation" r:id="rId18" imgW="2006280" imgH="672840" progId="Equation.DSMT4">
                  <p:embed/>
                  <p:pic>
                    <p:nvPicPr>
                      <p:cNvPr id="1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563194"/>
                        <a:ext cx="1606550" cy="5389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AutoShape 13"/>
          <p:cNvSpPr>
            <a:spLocks noChangeArrowheads="1"/>
          </p:cNvSpPr>
          <p:nvPr/>
        </p:nvSpPr>
        <p:spPr bwMode="auto">
          <a:xfrm>
            <a:off x="3276600" y="2961595"/>
            <a:ext cx="1600200" cy="457200"/>
          </a:xfrm>
          <a:prstGeom prst="rightArrow">
            <a:avLst>
              <a:gd name="adj1" fmla="val 20833"/>
              <a:gd name="adj2" fmla="val 8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3276600" y="3559175"/>
            <a:ext cx="1600200" cy="457200"/>
          </a:xfrm>
          <a:prstGeom prst="rightArrow">
            <a:avLst>
              <a:gd name="adj1" fmla="val 20833"/>
              <a:gd name="adj2" fmla="val 8541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20" name="Object 7"/>
          <p:cNvGraphicFramePr>
            <a:graphicFrameLocks noChangeAspect="1"/>
          </p:cNvGraphicFramePr>
          <p:nvPr/>
        </p:nvGraphicFramePr>
        <p:xfrm>
          <a:off x="3505200" y="4953000"/>
          <a:ext cx="10731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49080" imgH="672840" progId="Equation.DSMT4">
                  <p:embed/>
                </p:oleObj>
              </mc:Choice>
              <mc:Fallback>
                <p:oleObj name="Equation" r:id="rId20" imgW="1549080" imgH="672840" progId="Equation.DSMT4">
                  <p:embed/>
                  <p:pic>
                    <p:nvPicPr>
                      <p:cNvPr id="2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953000"/>
                        <a:ext cx="1073150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"/>
          <p:cNvGraphicFramePr>
            <a:graphicFrameLocks noChangeAspect="1"/>
          </p:cNvGraphicFramePr>
          <p:nvPr/>
        </p:nvGraphicFramePr>
        <p:xfrm>
          <a:off x="5029200" y="5011757"/>
          <a:ext cx="2362200" cy="398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730240" imgH="469800" progId="Equation.DSMT4">
                  <p:embed/>
                </p:oleObj>
              </mc:Choice>
              <mc:Fallback>
                <p:oleObj name="Equation" r:id="rId21" imgW="2730240" imgH="469800" progId="Equation.DSMT4">
                  <p:embed/>
                  <p:pic>
                    <p:nvPicPr>
                      <p:cNvPr id="2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011757"/>
                        <a:ext cx="2362200" cy="3984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9224308-F697-4E16-993D-E4931B688E1D}"/>
              </a:ext>
            </a:extLst>
          </p:cNvPr>
          <p:cNvSpPr txBox="1"/>
          <p:nvPr/>
        </p:nvSpPr>
        <p:spPr>
          <a:xfrm>
            <a:off x="4400550" y="5638800"/>
            <a:ext cx="472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Note: We only multiply by the conjugate of the denominator, b/c we only want to rid the bottom of radicals!!!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23850" y="404813"/>
            <a:ext cx="7965514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Centaur" pitchFamily="18" charset="0"/>
                <a:cs typeface="Arial" charset="0"/>
              </a:rPr>
              <a:t>Ex: Simplify the following by rationalizing the denominator</a:t>
            </a:r>
          </a:p>
          <a:p>
            <a:endParaRPr lang="en-US" sz="2400" dirty="0">
              <a:cs typeface="Arial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95536" y="980728"/>
          <a:ext cx="1640910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96880" imgH="419040" progId="Equation.DSMT4">
                  <p:embed/>
                </p:oleObj>
              </mc:Choice>
              <mc:Fallback>
                <p:oleObj name="Equation" r:id="rId3" imgW="596880" imgH="41904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980728"/>
                        <a:ext cx="1640910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123728" y="993502"/>
          <a:ext cx="1641187" cy="635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87320" imgH="304560" progId="Equation.DSMT4">
                  <p:embed/>
                </p:oleObj>
              </mc:Choice>
              <mc:Fallback>
                <p:oleObj name="Equation" r:id="rId5" imgW="787320" imgH="3045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993502"/>
                        <a:ext cx="1641187" cy="6352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97998"/>
              </p:ext>
            </p:extLst>
          </p:nvPr>
        </p:nvGraphicFramePr>
        <p:xfrm>
          <a:off x="2123728" y="1600200"/>
          <a:ext cx="1641187" cy="635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87320" imgH="304560" progId="Equation.DSMT4">
                  <p:embed/>
                </p:oleObj>
              </mc:Choice>
              <mc:Fallback>
                <p:oleObj name="Equation" r:id="rId7" imgW="787320" imgH="3045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1600200"/>
                        <a:ext cx="1641187" cy="6352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79512" y="2420888"/>
          <a:ext cx="4032448" cy="1105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74640" imgH="431640" progId="Equation.DSMT4">
                  <p:embed/>
                </p:oleObj>
              </mc:Choice>
              <mc:Fallback>
                <p:oleObj name="Equation" r:id="rId9" imgW="1574640" imgH="43164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2420888"/>
                        <a:ext cx="4032448" cy="11056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483768" y="2446439"/>
          <a:ext cx="80327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1960" imgH="228600" progId="Equation.DSMT4">
                  <p:embed/>
                </p:oleObj>
              </mc:Choice>
              <mc:Fallback>
                <p:oleObj name="Equation" r:id="rId11" imgW="291960" imgH="22860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446439"/>
                        <a:ext cx="803275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95536" y="3073122"/>
          <a:ext cx="830862" cy="5982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7160" imgH="228600" progId="Equation.DSMT4">
                  <p:embed/>
                </p:oleObj>
              </mc:Choice>
              <mc:Fallback>
                <p:oleObj name="Equation" r:id="rId13" imgW="317160" imgH="2286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073122"/>
                        <a:ext cx="830862" cy="5982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1165468" y="3051242"/>
          <a:ext cx="1030268" cy="564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93480" imgH="215640" progId="Equation.DSMT4">
                  <p:embed/>
                </p:oleObj>
              </mc:Choice>
              <mc:Fallback>
                <p:oleObj name="Equation" r:id="rId15" imgW="393480" imgH="21564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468" y="3051242"/>
                        <a:ext cx="1030268" cy="5649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2195736" y="3051242"/>
          <a:ext cx="1030268" cy="564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93480" imgH="215640" progId="Equation.DSMT4">
                  <p:embed/>
                </p:oleObj>
              </mc:Choice>
              <mc:Fallback>
                <p:oleObj name="Equation" r:id="rId17" imgW="393480" imgH="21564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051242"/>
                        <a:ext cx="1030268" cy="5649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3203848" y="3035024"/>
          <a:ext cx="864096" cy="598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30120" imgH="228600" progId="Equation.DSMT4">
                  <p:embed/>
                </p:oleObj>
              </mc:Choice>
              <mc:Fallback>
                <p:oleObj name="Equation" r:id="rId19" imgW="330120" imgH="22860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3035024"/>
                        <a:ext cx="864096" cy="5982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409740"/>
              </p:ext>
            </p:extLst>
          </p:nvPr>
        </p:nvGraphicFramePr>
        <p:xfrm>
          <a:off x="556022" y="3789040"/>
          <a:ext cx="2339578" cy="9700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41120" imgH="431640" progId="Equation.DSMT4">
                  <p:embed/>
                </p:oleObj>
              </mc:Choice>
              <mc:Fallback>
                <p:oleObj name="Equation" r:id="rId21" imgW="1041120" imgH="43164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022" y="3789040"/>
                        <a:ext cx="2339578" cy="9700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2838660"/>
              </p:ext>
            </p:extLst>
          </p:nvPr>
        </p:nvGraphicFramePr>
        <p:xfrm>
          <a:off x="1357038" y="4420195"/>
          <a:ext cx="277658" cy="360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0" imgH="164880" progId="Equation.DSMT4">
                  <p:embed/>
                </p:oleObj>
              </mc:Choice>
              <mc:Fallback>
                <p:oleObj name="Equation" r:id="rId23" imgW="126720" imgH="1648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038" y="4420195"/>
                        <a:ext cx="277658" cy="3609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754539"/>
              </p:ext>
            </p:extLst>
          </p:nvPr>
        </p:nvGraphicFramePr>
        <p:xfrm>
          <a:off x="1734342" y="4385270"/>
          <a:ext cx="444253" cy="388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03040" imgH="177480" progId="Equation.DSMT4">
                  <p:embed/>
                </p:oleObj>
              </mc:Choice>
              <mc:Fallback>
                <p:oleObj name="Equation" r:id="rId25" imgW="203040" imgH="17748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4342" y="4385270"/>
                        <a:ext cx="444253" cy="3887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035079"/>
              </p:ext>
            </p:extLst>
          </p:nvPr>
        </p:nvGraphicFramePr>
        <p:xfrm>
          <a:off x="485602" y="4801616"/>
          <a:ext cx="2074738" cy="99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901440" imgH="431640" progId="Equation.DSMT4">
                  <p:embed/>
                </p:oleObj>
              </mc:Choice>
              <mc:Fallback>
                <p:oleObj name="Equation" r:id="rId27" imgW="901440" imgH="43164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602" y="4801616"/>
                        <a:ext cx="2074738" cy="993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6" name="Object 9"/>
          <p:cNvGraphicFramePr>
            <a:graphicFrameLocks noChangeAspect="1"/>
          </p:cNvGraphicFramePr>
          <p:nvPr/>
        </p:nvGraphicFramePr>
        <p:xfrm>
          <a:off x="4932040" y="908720"/>
          <a:ext cx="1290638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69800" imgH="457200" progId="Equation.DSMT4">
                  <p:embed/>
                </p:oleObj>
              </mc:Choice>
              <mc:Fallback>
                <p:oleObj name="Equation" r:id="rId29" imgW="469800" imgH="457200" progId="Equation.DSMT4">
                  <p:embed/>
                  <p:pic>
                    <p:nvPicPr>
                      <p:cNvPr id="4099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908720"/>
                        <a:ext cx="1290638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7" name="Object 9"/>
          <p:cNvGraphicFramePr>
            <a:graphicFrameLocks noChangeAspect="1"/>
          </p:cNvGraphicFramePr>
          <p:nvPr/>
        </p:nvGraphicFramePr>
        <p:xfrm>
          <a:off x="6486203" y="973808"/>
          <a:ext cx="137636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60240" imgH="304560" progId="Equation.DSMT4">
                  <p:embed/>
                </p:oleObj>
              </mc:Choice>
              <mc:Fallback>
                <p:oleObj name="Equation" r:id="rId31" imgW="660240" imgH="304560" progId="Equation.DSMT4">
                  <p:embed/>
                  <p:pic>
                    <p:nvPicPr>
                      <p:cNvPr id="4099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6203" y="973808"/>
                        <a:ext cx="1376363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8" name="Object 11"/>
          <p:cNvGraphicFramePr>
            <a:graphicFrameLocks noChangeAspect="1"/>
          </p:cNvGraphicFramePr>
          <p:nvPr/>
        </p:nvGraphicFramePr>
        <p:xfrm>
          <a:off x="6490966" y="1621508"/>
          <a:ext cx="1376362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60240" imgH="304560" progId="Equation.DSMT4">
                  <p:embed/>
                </p:oleObj>
              </mc:Choice>
              <mc:Fallback>
                <p:oleObj name="Equation" r:id="rId33" imgW="660240" imgH="304560" progId="Equation.DSMT4">
                  <p:embed/>
                  <p:pic>
                    <p:nvPicPr>
                      <p:cNvPr id="4099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0966" y="1621508"/>
                        <a:ext cx="1376362" cy="63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9" name="Object 13"/>
          <p:cNvGraphicFramePr>
            <a:graphicFrameLocks noChangeAspect="1"/>
          </p:cNvGraphicFramePr>
          <p:nvPr/>
        </p:nvGraphicFramePr>
        <p:xfrm>
          <a:off x="4612953" y="2723233"/>
          <a:ext cx="4330700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574640" imgH="393480" progId="Equation.DSMT4">
                  <p:embed/>
                </p:oleObj>
              </mc:Choice>
              <mc:Fallback>
                <p:oleObj name="Equation" r:id="rId35" imgW="1574640" imgH="393480" progId="Equation.DSMT4">
                  <p:embed/>
                  <p:pic>
                    <p:nvPicPr>
                      <p:cNvPr id="4099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2953" y="2723233"/>
                        <a:ext cx="4330700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0" name="Object 14"/>
          <p:cNvGraphicFramePr>
            <a:graphicFrameLocks noChangeAspect="1"/>
          </p:cNvGraphicFramePr>
          <p:nvPr/>
        </p:nvGraphicFramePr>
        <p:xfrm>
          <a:off x="5694040" y="2653383"/>
          <a:ext cx="803276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91960" imgH="228600" progId="Equation.DSMT4">
                  <p:embed/>
                </p:oleObj>
              </mc:Choice>
              <mc:Fallback>
                <p:oleObj name="Equation" r:id="rId37" imgW="291960" imgH="228600" progId="Equation.DSMT4">
                  <p:embed/>
                  <p:pic>
                    <p:nvPicPr>
                      <p:cNvPr id="4100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040" y="2653383"/>
                        <a:ext cx="803276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1" name="Object 15"/>
          <p:cNvGraphicFramePr>
            <a:graphicFrameLocks noChangeAspect="1"/>
          </p:cNvGraphicFramePr>
          <p:nvPr/>
        </p:nvGraphicFramePr>
        <p:xfrm>
          <a:off x="5128890" y="3355058"/>
          <a:ext cx="3492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26720" imgH="177480" progId="Equation.DSMT4">
                  <p:embed/>
                </p:oleObj>
              </mc:Choice>
              <mc:Fallback>
                <p:oleObj name="Equation" r:id="rId39" imgW="126720" imgH="177480" progId="Equation.DSMT4">
                  <p:embed/>
                  <p:pic>
                    <p:nvPicPr>
                      <p:cNvPr id="4100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8890" y="3355058"/>
                        <a:ext cx="34925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2" name="Object 16"/>
          <p:cNvGraphicFramePr>
            <a:graphicFrameLocks noChangeAspect="1"/>
          </p:cNvGraphicFramePr>
          <p:nvPr/>
        </p:nvGraphicFramePr>
        <p:xfrm>
          <a:off x="5549578" y="3248695"/>
          <a:ext cx="104775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80880" imgH="228600" progId="Equation.DSMT4">
                  <p:embed/>
                </p:oleObj>
              </mc:Choice>
              <mc:Fallback>
                <p:oleObj name="Equation" r:id="rId41" imgW="380880" imgH="228600" progId="Equation.DSMT4">
                  <p:embed/>
                  <p:pic>
                    <p:nvPicPr>
                      <p:cNvPr id="4100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578" y="3248695"/>
                        <a:ext cx="1047750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3" name="Object 17"/>
          <p:cNvGraphicFramePr>
            <a:graphicFrameLocks noChangeAspect="1"/>
          </p:cNvGraphicFramePr>
          <p:nvPr/>
        </p:nvGraphicFramePr>
        <p:xfrm>
          <a:off x="6629078" y="3248695"/>
          <a:ext cx="104775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80880" imgH="228600" progId="Equation.DSMT4">
                  <p:embed/>
                </p:oleObj>
              </mc:Choice>
              <mc:Fallback>
                <p:oleObj name="Equation" r:id="rId43" imgW="380880" imgH="228600" progId="Equation.DSMT4">
                  <p:embed/>
                  <p:pic>
                    <p:nvPicPr>
                      <p:cNvPr id="4100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078" y="3248695"/>
                        <a:ext cx="1047750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4" name="Object 18"/>
          <p:cNvGraphicFramePr>
            <a:graphicFrameLocks noChangeAspect="1"/>
          </p:cNvGraphicFramePr>
          <p:nvPr/>
        </p:nvGraphicFramePr>
        <p:xfrm>
          <a:off x="7637141" y="3248695"/>
          <a:ext cx="108267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93480" imgH="228600" progId="Equation.DSMT4">
                  <p:embed/>
                </p:oleObj>
              </mc:Choice>
              <mc:Fallback>
                <p:oleObj name="Equation" r:id="rId45" imgW="393480" imgH="228600" progId="Equation.DSMT4">
                  <p:embed/>
                  <p:pic>
                    <p:nvPicPr>
                      <p:cNvPr id="4100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7141" y="3248695"/>
                        <a:ext cx="1082675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5" name="Object 19"/>
          <p:cNvGraphicFramePr>
            <a:graphicFrameLocks noChangeAspect="1"/>
          </p:cNvGraphicFramePr>
          <p:nvPr/>
        </p:nvGraphicFramePr>
        <p:xfrm>
          <a:off x="4990778" y="4145633"/>
          <a:ext cx="2863850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041120" imgH="393480" progId="Equation.DSMT4">
                  <p:embed/>
                </p:oleObj>
              </mc:Choice>
              <mc:Fallback>
                <p:oleObj name="Equation" r:id="rId47" imgW="1041120" imgH="393480" progId="Equation.DSMT4">
                  <p:embed/>
                  <p:pic>
                    <p:nvPicPr>
                      <p:cNvPr id="4100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0778" y="4145633"/>
                        <a:ext cx="2863850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6" name="Object 14"/>
          <p:cNvGraphicFramePr>
            <a:graphicFrameLocks noChangeAspect="1"/>
          </p:cNvGraphicFramePr>
          <p:nvPr/>
        </p:nvGraphicFramePr>
        <p:xfrm>
          <a:off x="6125840" y="4810795"/>
          <a:ext cx="349251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26720" imgH="177480" progId="Equation.DSMT4">
                  <p:embed/>
                </p:oleObj>
              </mc:Choice>
              <mc:Fallback>
                <p:oleObj name="Equation" r:id="rId49" imgW="126720" imgH="177480" progId="Equation.DSMT4">
                  <p:embed/>
                  <p:pic>
                    <p:nvPicPr>
                      <p:cNvPr id="4100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5840" y="4810795"/>
                        <a:ext cx="349251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7" name="Object 14"/>
          <p:cNvGraphicFramePr>
            <a:graphicFrameLocks noChangeAspect="1"/>
          </p:cNvGraphicFramePr>
          <p:nvPr/>
        </p:nvGraphicFramePr>
        <p:xfrm>
          <a:off x="6486203" y="4810795"/>
          <a:ext cx="5588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03040" imgH="164880" progId="Equation.DSMT4">
                  <p:embed/>
                </p:oleObj>
              </mc:Choice>
              <mc:Fallback>
                <p:oleObj name="Equation" r:id="rId51" imgW="203040" imgH="164880" progId="Equation.DSMT4">
                  <p:embed/>
                  <p:pic>
                    <p:nvPicPr>
                      <p:cNvPr id="41007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6203" y="4810795"/>
                        <a:ext cx="55880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8" name="Object 19"/>
          <p:cNvGraphicFramePr>
            <a:graphicFrameLocks noChangeAspect="1"/>
          </p:cNvGraphicFramePr>
          <p:nvPr/>
        </p:nvGraphicFramePr>
        <p:xfrm>
          <a:off x="4968553" y="5353720"/>
          <a:ext cx="187960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787320" imgH="431640" progId="Equation.DSMT4">
                  <p:embed/>
                </p:oleObj>
              </mc:Choice>
              <mc:Fallback>
                <p:oleObj name="Equation" r:id="rId53" imgW="787320" imgH="431640" progId="Equation.DSMT4">
                  <p:embed/>
                  <p:pic>
                    <p:nvPicPr>
                      <p:cNvPr id="41008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553" y="5353720"/>
                        <a:ext cx="1879600" cy="103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9" name="Object 14"/>
          <p:cNvGraphicFramePr>
            <a:graphicFrameLocks noChangeAspect="1"/>
          </p:cNvGraphicFramePr>
          <p:nvPr/>
        </p:nvGraphicFramePr>
        <p:xfrm>
          <a:off x="6486203" y="2672433"/>
          <a:ext cx="104775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380880" imgH="228600" progId="Equation.DSMT4">
                  <p:embed/>
                </p:oleObj>
              </mc:Choice>
              <mc:Fallback>
                <p:oleObj name="Equation" r:id="rId55" imgW="380880" imgH="228600" progId="Equation.DSMT4">
                  <p:embed/>
                  <p:pic>
                    <p:nvPicPr>
                      <p:cNvPr id="41009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6203" y="2672433"/>
                        <a:ext cx="1047750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0" name="Object 14"/>
          <p:cNvGraphicFramePr>
            <a:graphicFrameLocks noChangeAspect="1"/>
          </p:cNvGraphicFramePr>
          <p:nvPr/>
        </p:nvGraphicFramePr>
        <p:xfrm>
          <a:off x="7600628" y="2672433"/>
          <a:ext cx="111760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406080" imgH="228600" progId="Equation.DSMT4">
                  <p:embed/>
                </p:oleObj>
              </mc:Choice>
              <mc:Fallback>
                <p:oleObj name="Equation" r:id="rId57" imgW="406080" imgH="228600" progId="Equation.DSMT4">
                  <p:embed/>
                  <p:pic>
                    <p:nvPicPr>
                      <p:cNvPr id="4101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0628" y="2672433"/>
                        <a:ext cx="1117600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1" name="Object 14"/>
          <p:cNvGraphicFramePr>
            <a:graphicFrameLocks noChangeAspect="1"/>
          </p:cNvGraphicFramePr>
          <p:nvPr/>
        </p:nvGraphicFramePr>
        <p:xfrm>
          <a:off x="6151240" y="4093245"/>
          <a:ext cx="838201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304560" imgH="228600" progId="Equation.DSMT4">
                  <p:embed/>
                </p:oleObj>
              </mc:Choice>
              <mc:Fallback>
                <p:oleObj name="Equation" r:id="rId59" imgW="304560" imgH="228600" progId="Equation.DSMT4">
                  <p:embed/>
                  <p:pic>
                    <p:nvPicPr>
                      <p:cNvPr id="4101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1240" y="4093245"/>
                        <a:ext cx="838201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2" name="Object 14"/>
          <p:cNvGraphicFramePr>
            <a:graphicFrameLocks noChangeAspect="1"/>
          </p:cNvGraphicFramePr>
          <p:nvPr/>
        </p:nvGraphicFramePr>
        <p:xfrm>
          <a:off x="6989441" y="4166270"/>
          <a:ext cx="5588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203040" imgH="164880" progId="Equation.DSMT4">
                  <p:embed/>
                </p:oleObj>
              </mc:Choice>
              <mc:Fallback>
                <p:oleObj name="Equation" r:id="rId61" imgW="203040" imgH="164880" progId="Equation.DSMT4">
                  <p:embed/>
                  <p:pic>
                    <p:nvPicPr>
                      <p:cNvPr id="4101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9441" y="4166270"/>
                        <a:ext cx="55880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3" name="Object 19"/>
          <p:cNvGraphicFramePr>
            <a:graphicFrameLocks noChangeAspect="1"/>
          </p:cNvGraphicFramePr>
          <p:nvPr/>
        </p:nvGraphicFramePr>
        <p:xfrm>
          <a:off x="7133903" y="5317208"/>
          <a:ext cx="1728788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723600" imgH="431640" progId="Equation.DSMT4">
                  <p:embed/>
                </p:oleObj>
              </mc:Choice>
              <mc:Fallback>
                <p:oleObj name="Equation" r:id="rId63" imgW="723600" imgH="431640" progId="Equation.DSMT4">
                  <p:embed/>
                  <p:pic>
                    <p:nvPicPr>
                      <p:cNvPr id="4101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3903" y="5317208"/>
                        <a:ext cx="1728788" cy="103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65"/>
              </a:rPr>
              <a:t>www.BCMath.ca</a:t>
            </a:r>
            <a:r>
              <a:rPr lang="en-US" sz="1000" dirty="0"/>
              <a:t>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27CA971-325C-4555-8016-328319B3B860}"/>
              </a:ext>
            </a:extLst>
          </p:cNvPr>
          <p:cNvSpPr txBox="1"/>
          <p:nvPr/>
        </p:nvSpPr>
        <p:spPr>
          <a:xfrm>
            <a:off x="76200" y="5795153"/>
            <a:ext cx="472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Note: Multiply the top &amp; bottom of the original fraction by the “conjugate” of the denominator!!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0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0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1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1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1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1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1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41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4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41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7786688" cy="562074"/>
          </a:xfrm>
        </p:spPr>
        <p:txBody>
          <a:bodyPr/>
          <a:lstStyle/>
          <a:p>
            <a:pPr algn="l"/>
            <a:r>
              <a:rPr lang="en-CA" sz="3000" dirty="0"/>
              <a:t>Ex: Simplify and Rationalize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251520" y="920750"/>
          <a:ext cx="688975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71320" imgH="939600" progId="Equation.DSMT4">
                  <p:embed/>
                </p:oleObj>
              </mc:Choice>
              <mc:Fallback>
                <p:oleObj name="Equation" r:id="rId3" imgW="571320" imgH="939600" progId="Equation.DSMT4">
                  <p:embed/>
                  <p:pic>
                    <p:nvPicPr>
                      <p:cNvPr id="194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920750"/>
                        <a:ext cx="688975" cy="1131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251520" y="5013176"/>
          <a:ext cx="2304256" cy="110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44440" imgH="977760" progId="Equation.DSMT4">
                  <p:embed/>
                </p:oleObj>
              </mc:Choice>
              <mc:Fallback>
                <p:oleObj name="Equation" r:id="rId5" imgW="2044440" imgH="977760" progId="Equation.DSMT4">
                  <p:embed/>
                  <p:pic>
                    <p:nvPicPr>
                      <p:cNvPr id="1946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5013176"/>
                        <a:ext cx="2304256" cy="1102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2915816" y="2176988"/>
            <a:ext cx="1944067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</a:rPr>
              <a:t>Rationalize each fraction separately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2771800" y="3565465"/>
            <a:ext cx="230373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</a:rPr>
              <a:t>Find the LCD so that you can add the fractions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2627784" y="4913873"/>
            <a:ext cx="252028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</a:rPr>
              <a:t>Combine the numerators (tops) when the bottom are the same</a:t>
            </a: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971600" y="908720"/>
          <a:ext cx="979488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12520" imgH="952200" progId="Equation.DSMT4">
                  <p:embed/>
                </p:oleObj>
              </mc:Choice>
              <mc:Fallback>
                <p:oleObj name="Equation" r:id="rId7" imgW="812520" imgH="952200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908720"/>
                        <a:ext cx="979488" cy="1146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827584" y="908720"/>
          <a:ext cx="640695" cy="423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11000" imgH="469800" progId="Equation.DSMT4">
                  <p:embed/>
                </p:oleObj>
              </mc:Choice>
              <mc:Fallback>
                <p:oleObj name="Equation" r:id="rId9" imgW="711000" imgH="46980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908720"/>
                        <a:ext cx="640695" cy="423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978977" y="1556792"/>
          <a:ext cx="640695" cy="423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11000" imgH="469800" progId="Equation.DSMT4">
                  <p:embed/>
                </p:oleObj>
              </mc:Choice>
              <mc:Fallback>
                <p:oleObj name="Equation" r:id="rId11" imgW="711000" imgH="46980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977" y="1556792"/>
                        <a:ext cx="640695" cy="423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2195736" y="990501"/>
          <a:ext cx="6175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469800" progId="Equation.DSMT4">
                  <p:embed/>
                </p:oleObj>
              </mc:Choice>
              <mc:Fallback>
                <p:oleObj name="Equation" r:id="rId12" imgW="685800" imgH="469800" progId="Equation.DSMT4">
                  <p:embed/>
                  <p:pic>
                    <p:nvPicPr>
                      <p:cNvPr id="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990501"/>
                        <a:ext cx="617537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2339752" y="1556792"/>
          <a:ext cx="6175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469800" progId="Equation.DSMT4">
                  <p:embed/>
                </p:oleObj>
              </mc:Choice>
              <mc:Fallback>
                <p:oleObj name="Equation" r:id="rId14" imgW="685800" imgH="469800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1556792"/>
                        <a:ext cx="617537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467544" y="2321006"/>
          <a:ext cx="648072" cy="1107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71320" imgH="977760" progId="Equation.DSMT4">
                  <p:embed/>
                </p:oleObj>
              </mc:Choice>
              <mc:Fallback>
                <p:oleObj name="Equation" r:id="rId15" imgW="571320" imgH="977760" progId="Equation.DSMT4">
                  <p:embed/>
                  <p:pic>
                    <p:nvPicPr>
                      <p:cNvPr id="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321006"/>
                        <a:ext cx="648072" cy="11079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711250" y="2996952"/>
          <a:ext cx="2603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28600" imgH="317160" progId="Equation.DSMT4">
                  <p:embed/>
                </p:oleObj>
              </mc:Choice>
              <mc:Fallback>
                <p:oleObj name="Equation" r:id="rId17" imgW="228600" imgH="317160" progId="Equation.DSMT4">
                  <p:embed/>
                  <p:pic>
                    <p:nvPicPr>
                      <p:cNvPr id="1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50" y="2996952"/>
                        <a:ext cx="2603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1259632" y="2320925"/>
          <a:ext cx="922338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12520" imgH="977760" progId="Equation.DSMT4">
                  <p:embed/>
                </p:oleObj>
              </mc:Choice>
              <mc:Fallback>
                <p:oleObj name="Equation" r:id="rId19" imgW="812520" imgH="977760" progId="Equation.DSMT4">
                  <p:embed/>
                  <p:pic>
                    <p:nvPicPr>
                      <p:cNvPr id="1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320925"/>
                        <a:ext cx="922338" cy="1108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1691680" y="2996952"/>
          <a:ext cx="4762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19040" imgH="330120" progId="Equation.DSMT4">
                  <p:embed/>
                </p:oleObj>
              </mc:Choice>
              <mc:Fallback>
                <p:oleObj name="Equation" r:id="rId21" imgW="419040" imgH="330120" progId="Equation.DSMT4">
                  <p:embed/>
                  <p:pic>
                    <p:nvPicPr>
                      <p:cNvPr id="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996952"/>
                        <a:ext cx="4762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569119" y="3789090"/>
          <a:ext cx="1698625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498320" imgH="888840" progId="Equation.DSMT4">
                  <p:embed/>
                </p:oleObj>
              </mc:Choice>
              <mc:Fallback>
                <p:oleObj name="Equation" r:id="rId23" imgW="1498320" imgH="888840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119" y="3789090"/>
                        <a:ext cx="1698625" cy="1008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467544" y="3767138"/>
          <a:ext cx="7794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85800" imgH="469800" progId="Equation.DSMT4">
                  <p:embed/>
                </p:oleObj>
              </mc:Choice>
              <mc:Fallback>
                <p:oleObj name="Equation" r:id="rId25" imgW="685800" imgH="469800" progId="Equation.DSMT4">
                  <p:embed/>
                  <p:pic>
                    <p:nvPicPr>
                      <p:cNvPr id="2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767138"/>
                        <a:ext cx="77946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1547664" y="3759696"/>
          <a:ext cx="7794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85800" imgH="469800" progId="Equation.DSMT4">
                  <p:embed/>
                </p:oleObj>
              </mc:Choice>
              <mc:Fallback>
                <p:oleObj name="Equation" r:id="rId27" imgW="685800" imgH="469800" progId="Equation.DSMT4">
                  <p:embed/>
                  <p:pic>
                    <p:nvPicPr>
                      <p:cNvPr id="2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759696"/>
                        <a:ext cx="77946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0" name="Object 22"/>
          <p:cNvGraphicFramePr>
            <a:graphicFrameLocks noChangeAspect="1"/>
          </p:cNvGraphicFramePr>
          <p:nvPr/>
        </p:nvGraphicFramePr>
        <p:xfrm>
          <a:off x="4499992" y="795610"/>
          <a:ext cx="18034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803240" imgH="1041120" progId="Equation.DSMT4">
                  <p:embed/>
                </p:oleObj>
              </mc:Choice>
              <mc:Fallback>
                <p:oleObj name="Equation" r:id="rId29" imgW="1803240" imgH="1041120" progId="Equation.DSMT4">
                  <p:embed/>
                  <p:pic>
                    <p:nvPicPr>
                      <p:cNvPr id="4303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795610"/>
                        <a:ext cx="1803400" cy="104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1" name="Object 20"/>
          <p:cNvGraphicFramePr>
            <a:graphicFrameLocks noChangeAspect="1"/>
          </p:cNvGraphicFramePr>
          <p:nvPr/>
        </p:nvGraphicFramePr>
        <p:xfrm>
          <a:off x="4660330" y="2091010"/>
          <a:ext cx="558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58720" imgH="952200" progId="Equation.DSMT4">
                  <p:embed/>
                </p:oleObj>
              </mc:Choice>
              <mc:Fallback>
                <p:oleObj name="Equation" r:id="rId31" imgW="558720" imgH="952200" progId="Equation.DSMT4">
                  <p:embed/>
                  <p:pic>
                    <p:nvPicPr>
                      <p:cNvPr id="4303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330" y="2091010"/>
                        <a:ext cx="5588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2" name="Object 24"/>
          <p:cNvGraphicFramePr>
            <a:graphicFrameLocks noChangeAspect="1"/>
          </p:cNvGraphicFramePr>
          <p:nvPr/>
        </p:nvGraphicFramePr>
        <p:xfrm>
          <a:off x="5342955" y="2019572"/>
          <a:ext cx="1028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028520" imgH="1028520" progId="Equation.DSMT4">
                  <p:embed/>
                </p:oleObj>
              </mc:Choice>
              <mc:Fallback>
                <p:oleObj name="Equation" r:id="rId33" imgW="1028520" imgH="1028520" progId="Equation.DSMT4">
                  <p:embed/>
                  <p:pic>
                    <p:nvPicPr>
                      <p:cNvPr id="43032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2955" y="2019572"/>
                        <a:ext cx="1028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3" name="Object 25"/>
          <p:cNvGraphicFramePr>
            <a:graphicFrameLocks noChangeAspect="1"/>
          </p:cNvGraphicFramePr>
          <p:nvPr/>
        </p:nvGraphicFramePr>
        <p:xfrm>
          <a:off x="5223892" y="2091010"/>
          <a:ext cx="630238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98400" imgH="469800" progId="Equation.DSMT4">
                  <p:embed/>
                </p:oleObj>
              </mc:Choice>
              <mc:Fallback>
                <p:oleObj name="Equation" r:id="rId35" imgW="698400" imgH="469800" progId="Equation.DSMT4">
                  <p:embed/>
                  <p:pic>
                    <p:nvPicPr>
                      <p:cNvPr id="4303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3892" y="2091010"/>
                        <a:ext cx="630238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4" name="Object 26"/>
          <p:cNvGraphicFramePr>
            <a:graphicFrameLocks noChangeAspect="1"/>
          </p:cNvGraphicFramePr>
          <p:nvPr/>
        </p:nvGraphicFramePr>
        <p:xfrm>
          <a:off x="5304855" y="2595835"/>
          <a:ext cx="6286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698400" imgH="469800" progId="Equation.DSMT4">
                  <p:embed/>
                </p:oleObj>
              </mc:Choice>
              <mc:Fallback>
                <p:oleObj name="Equation" r:id="rId37" imgW="698400" imgH="469800" progId="Equation.DSMT4">
                  <p:embed/>
                  <p:pic>
                    <p:nvPicPr>
                      <p:cNvPr id="43034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855" y="2595835"/>
                        <a:ext cx="6286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5" name="Object 27"/>
          <p:cNvGraphicFramePr>
            <a:graphicFrameLocks noChangeAspect="1"/>
          </p:cNvGraphicFramePr>
          <p:nvPr/>
        </p:nvGraphicFramePr>
        <p:xfrm>
          <a:off x="4715892" y="3316560"/>
          <a:ext cx="762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761760" imgH="977760" progId="Equation.DSMT4">
                  <p:embed/>
                </p:oleObj>
              </mc:Choice>
              <mc:Fallback>
                <p:oleObj name="Equation" r:id="rId39" imgW="761760" imgH="977760" progId="Equation.DSMT4">
                  <p:embed/>
                  <p:pic>
                    <p:nvPicPr>
                      <p:cNvPr id="43035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5892" y="3316560"/>
                        <a:ext cx="7620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6" name="Object 10"/>
          <p:cNvGraphicFramePr>
            <a:graphicFrameLocks noChangeAspect="1"/>
          </p:cNvGraphicFramePr>
          <p:nvPr/>
        </p:nvGraphicFramePr>
        <p:xfrm>
          <a:off x="7018039" y="2091010"/>
          <a:ext cx="642938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711000" imgH="469800" progId="Equation.DSMT4">
                  <p:embed/>
                </p:oleObj>
              </mc:Choice>
              <mc:Fallback>
                <p:oleObj name="Equation" r:id="rId41" imgW="711000" imgH="469800" progId="Equation.DSMT4">
                  <p:embed/>
                  <p:pic>
                    <p:nvPicPr>
                      <p:cNvPr id="4303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8039" y="2091010"/>
                        <a:ext cx="642938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7" name="Object 11"/>
          <p:cNvGraphicFramePr>
            <a:graphicFrameLocks noChangeAspect="1"/>
          </p:cNvGraphicFramePr>
          <p:nvPr/>
        </p:nvGraphicFramePr>
        <p:xfrm>
          <a:off x="7099002" y="2595835"/>
          <a:ext cx="6413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711000" imgH="469800" progId="Equation.DSMT4">
                  <p:embed/>
                </p:oleObj>
              </mc:Choice>
              <mc:Fallback>
                <p:oleObj name="Equation" r:id="rId43" imgW="711000" imgH="469800" progId="Equation.DSMT4">
                  <p:embed/>
                  <p:pic>
                    <p:nvPicPr>
                      <p:cNvPr id="4303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9002" y="2595835"/>
                        <a:ext cx="6413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8" name="Object 12"/>
          <p:cNvGraphicFramePr>
            <a:graphicFrameLocks noChangeAspect="1"/>
          </p:cNvGraphicFramePr>
          <p:nvPr/>
        </p:nvGraphicFramePr>
        <p:xfrm>
          <a:off x="5652517" y="3346722"/>
          <a:ext cx="1117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117440" imgH="977760" progId="Equation.DSMT4">
                  <p:embed/>
                </p:oleObj>
              </mc:Choice>
              <mc:Fallback>
                <p:oleObj name="Equation" r:id="rId45" imgW="1117440" imgH="977760" progId="Equation.DSMT4">
                  <p:embed/>
                  <p:pic>
                    <p:nvPicPr>
                      <p:cNvPr id="4303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517" y="3346722"/>
                        <a:ext cx="11176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9" name="Object 12"/>
          <p:cNvGraphicFramePr>
            <a:graphicFrameLocks noChangeAspect="1"/>
          </p:cNvGraphicFramePr>
          <p:nvPr/>
        </p:nvGraphicFramePr>
        <p:xfrm>
          <a:off x="4673030" y="4467497"/>
          <a:ext cx="2130425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879560" imgH="888840" progId="Equation.DSMT4">
                  <p:embed/>
                </p:oleObj>
              </mc:Choice>
              <mc:Fallback>
                <p:oleObj name="Equation" r:id="rId47" imgW="1879560" imgH="888840" progId="Equation.DSMT4">
                  <p:embed/>
                  <p:pic>
                    <p:nvPicPr>
                      <p:cNvPr id="4303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030" y="4467497"/>
                        <a:ext cx="2130425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40" name="Object 12"/>
          <p:cNvGraphicFramePr>
            <a:graphicFrameLocks noChangeAspect="1"/>
          </p:cNvGraphicFramePr>
          <p:nvPr/>
        </p:nvGraphicFramePr>
        <p:xfrm>
          <a:off x="4787330" y="4467497"/>
          <a:ext cx="69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698400" imgH="469800" progId="Equation.DSMT4">
                  <p:embed/>
                </p:oleObj>
              </mc:Choice>
              <mc:Fallback>
                <p:oleObj name="Equation" r:id="rId49" imgW="698400" imgH="469800" progId="Equation.DSMT4">
                  <p:embed/>
                  <p:pic>
                    <p:nvPicPr>
                      <p:cNvPr id="4304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330" y="4467497"/>
                        <a:ext cx="698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4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290859"/>
              </p:ext>
            </p:extLst>
          </p:nvPr>
        </p:nvGraphicFramePr>
        <p:xfrm>
          <a:off x="5981700" y="4502150"/>
          <a:ext cx="68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685800" imgH="469800" progId="Equation.DSMT4">
                  <p:embed/>
                </p:oleObj>
              </mc:Choice>
              <mc:Fallback>
                <p:oleObj name="Equation" r:id="rId51" imgW="685800" imgH="469800" progId="Equation.DSMT4">
                  <p:embed/>
                  <p:pic>
                    <p:nvPicPr>
                      <p:cNvPr id="4304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700" y="4502150"/>
                        <a:ext cx="685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42" name="Object 12"/>
          <p:cNvGraphicFramePr>
            <a:graphicFrameLocks noChangeAspect="1"/>
          </p:cNvGraphicFramePr>
          <p:nvPr/>
        </p:nvGraphicFramePr>
        <p:xfrm>
          <a:off x="4644455" y="5691460"/>
          <a:ext cx="1295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295280" imgH="977760" progId="Equation.DSMT4">
                  <p:embed/>
                </p:oleObj>
              </mc:Choice>
              <mc:Fallback>
                <p:oleObj name="Equation" r:id="rId53" imgW="1295280" imgH="977760" progId="Equation.DSMT4">
                  <p:embed/>
                  <p:pic>
                    <p:nvPicPr>
                      <p:cNvPr id="4304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455" y="5691460"/>
                        <a:ext cx="12954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55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7.40741E-7 L 0.0507 0.0009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3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48148E-6 L 0.07986 -0.00139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4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43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4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4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4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3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4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5" grpId="0"/>
      <p:bldP spid="19465" grpId="1"/>
      <p:bldP spid="19466" grpId="0"/>
      <p:bldP spid="19466" grpId="1"/>
      <p:bldP spid="19467" grpId="0"/>
      <p:bldP spid="19467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3CC4A-DA6B-4541-B3F8-1E9D087B7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CA" dirty="0"/>
              <a:t>Rationalize: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9A474B4-EE88-4367-8586-9699F50F50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8611892"/>
              </p:ext>
            </p:extLst>
          </p:nvPr>
        </p:nvGraphicFramePr>
        <p:xfrm>
          <a:off x="4419600" y="914400"/>
          <a:ext cx="1846263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419040" progId="Equation.DSMT4">
                  <p:embed/>
                </p:oleObj>
              </mc:Choice>
              <mc:Fallback>
                <p:oleObj name="Equation" r:id="rId2" imgW="749160" imgH="419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9A474B4-EE88-4367-8586-9699F50F50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19600" y="914400"/>
                        <a:ext cx="1846263" cy="1033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264FC5E-1349-49F9-ABE0-6B4151D730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792553"/>
              </p:ext>
            </p:extLst>
          </p:nvPr>
        </p:nvGraphicFramePr>
        <p:xfrm>
          <a:off x="533400" y="947738"/>
          <a:ext cx="1406525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1320" imgH="457200" progId="Equation.DSMT4">
                  <p:embed/>
                </p:oleObj>
              </mc:Choice>
              <mc:Fallback>
                <p:oleObj name="Equation" r:id="rId4" imgW="571320" imgH="457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264FC5E-1349-49F9-ABE0-6B4151D730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3400" y="947738"/>
                        <a:ext cx="1406525" cy="1127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2815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8077200" cy="6172200"/>
          </a:xfrm>
        </p:spPr>
        <p:txBody>
          <a:bodyPr/>
          <a:lstStyle/>
          <a:p>
            <a:r>
              <a:rPr lang="en-CA" dirty="0"/>
              <a:t>In this section, you will learn three basic operations with radicals</a:t>
            </a:r>
          </a:p>
          <a:p>
            <a:r>
              <a:rPr lang="en-CA" dirty="0"/>
              <a:t>Multiplying radicals</a:t>
            </a:r>
          </a:p>
          <a:p>
            <a:pPr lvl="1"/>
            <a:r>
              <a:rPr lang="en-CA" dirty="0"/>
              <a:t>What’s outside stays outside and what’s inside stays inside</a:t>
            </a:r>
          </a:p>
          <a:p>
            <a:pPr lvl="1"/>
            <a:r>
              <a:rPr lang="en-CA" dirty="0"/>
              <a:t>When two equal radicals multiply each other, the radical sign disappears</a:t>
            </a:r>
          </a:p>
          <a:p>
            <a:r>
              <a:rPr lang="en-CA" dirty="0"/>
              <a:t>Dividing radicals</a:t>
            </a:r>
          </a:p>
          <a:p>
            <a:pPr lvl="1"/>
            <a:r>
              <a:rPr lang="en-CA" dirty="0"/>
              <a:t>Simplify what’s outside the radical and then what’s inside the radical</a:t>
            </a:r>
          </a:p>
          <a:p>
            <a:r>
              <a:rPr lang="en-CA" dirty="0"/>
              <a:t>Rationalizing radicals</a:t>
            </a:r>
          </a:p>
          <a:p>
            <a:pPr lvl="1"/>
            <a:r>
              <a:rPr lang="en-CA" dirty="0"/>
              <a:t>If the denominator is a monomial, then multiply the top and bottom by the radical in the denominator</a:t>
            </a:r>
          </a:p>
          <a:p>
            <a:pPr lvl="1"/>
            <a:r>
              <a:rPr lang="en-CA" dirty="0"/>
              <a:t>This eliminates the radical in the bottom</a:t>
            </a:r>
          </a:p>
          <a:p>
            <a:pPr lvl="1"/>
            <a:r>
              <a:rPr lang="en-CA" dirty="0"/>
              <a:t>If the denominator is a binomial, then multiply the top and bottom by the </a:t>
            </a:r>
            <a:r>
              <a:rPr lang="en-CA" b="1" i="1" dirty="0"/>
              <a:t>conjugate</a:t>
            </a:r>
            <a:r>
              <a:rPr lang="en-CA" dirty="0"/>
              <a:t> of the denominator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en-CA" dirty="0"/>
              <a:t>I) Multiplying Radicals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90600"/>
            <a:ext cx="8280920" cy="3672408"/>
          </a:xfrm>
        </p:spPr>
        <p:txBody>
          <a:bodyPr>
            <a:normAutofit/>
          </a:bodyPr>
          <a:lstStyle/>
          <a:p>
            <a:r>
              <a:rPr lang="en-CA" dirty="0"/>
              <a:t>The product of two similar </a:t>
            </a:r>
            <a:br>
              <a:rPr lang="en-CA" dirty="0"/>
            </a:br>
            <a:r>
              <a:rPr lang="en-CA" dirty="0"/>
              <a:t>radicals will become a whole </a:t>
            </a:r>
            <a:br>
              <a:rPr lang="en-CA" dirty="0"/>
            </a:br>
            <a:r>
              <a:rPr lang="en-CA" dirty="0"/>
              <a:t>number</a:t>
            </a:r>
            <a:endParaRPr lang="en-CA" sz="1100" dirty="0"/>
          </a:p>
          <a:p>
            <a:pPr marL="0" indent="0">
              <a:buNone/>
            </a:pPr>
            <a:endParaRPr lang="en-CA" sz="1100" dirty="0"/>
          </a:p>
          <a:p>
            <a:r>
              <a:rPr lang="en-CA" dirty="0"/>
              <a:t>When multiplying radicals, numbers outside stay outside, numbers inside stay inside</a:t>
            </a:r>
          </a:p>
          <a:p>
            <a:endParaRPr lang="en-CA" sz="1900" dirty="0"/>
          </a:p>
          <a:p>
            <a:pPr marL="0" indent="0">
              <a:buNone/>
            </a:pPr>
            <a:br>
              <a:rPr lang="en-CA" sz="1600" dirty="0"/>
            </a:br>
            <a:endParaRPr lang="en-CA" sz="1600" dirty="0"/>
          </a:p>
          <a:p>
            <a:pPr marL="0" indent="0">
              <a:buNone/>
            </a:pPr>
            <a:r>
              <a:rPr lang="en-CA" dirty="0"/>
              <a:t>Ex: Simplify the following</a:t>
            </a:r>
          </a:p>
          <a:p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463495"/>
              </p:ext>
            </p:extLst>
          </p:nvPr>
        </p:nvGraphicFramePr>
        <p:xfrm>
          <a:off x="2362200" y="3276600"/>
          <a:ext cx="3526160" cy="6683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886200" imgH="736600" progId="Equation.DSMT4">
                  <p:embed/>
                </p:oleObj>
              </mc:Choice>
              <mc:Fallback>
                <p:oleObj name="Equation" r:id="rId3" imgW="3886200" imgH="7366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276600"/>
                        <a:ext cx="3526160" cy="6683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9690618"/>
              </p:ext>
            </p:extLst>
          </p:nvPr>
        </p:nvGraphicFramePr>
        <p:xfrm>
          <a:off x="5652120" y="1268760"/>
          <a:ext cx="2196976" cy="670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2720" imgH="736560" progId="Equation.DSMT4">
                  <p:embed/>
                </p:oleObj>
              </mc:Choice>
              <mc:Fallback>
                <p:oleObj name="Equation" r:id="rId5" imgW="2412720" imgH="73656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1268760"/>
                        <a:ext cx="2196976" cy="6706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317709"/>
              </p:ext>
            </p:extLst>
          </p:nvPr>
        </p:nvGraphicFramePr>
        <p:xfrm>
          <a:off x="4343400" y="4193845"/>
          <a:ext cx="1944216" cy="454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336800" imgH="546100" progId="Equation.DSMT4">
                  <p:embed/>
                </p:oleObj>
              </mc:Choice>
              <mc:Fallback>
                <p:oleObj name="Equation" r:id="rId7" imgW="2336800" imgH="5461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193845"/>
                        <a:ext cx="1944216" cy="4543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4463075"/>
              </p:ext>
            </p:extLst>
          </p:nvPr>
        </p:nvGraphicFramePr>
        <p:xfrm>
          <a:off x="3906837" y="4800600"/>
          <a:ext cx="234156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43200" imgH="545760" progId="Equation.DSMT4">
                  <p:embed/>
                </p:oleObj>
              </mc:Choice>
              <mc:Fallback>
                <p:oleObj name="Equation" r:id="rId9" imgW="2743200" imgH="54576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837" y="4800600"/>
                        <a:ext cx="2341563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870290"/>
              </p:ext>
            </p:extLst>
          </p:nvPr>
        </p:nvGraphicFramePr>
        <p:xfrm>
          <a:off x="4419600" y="5434013"/>
          <a:ext cx="201612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361960" imgH="596880" progId="Equation.DSMT4">
                  <p:embed/>
                </p:oleObj>
              </mc:Choice>
              <mc:Fallback>
                <p:oleObj name="Equation" r:id="rId11" imgW="2361960" imgH="5968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434013"/>
                        <a:ext cx="2016125" cy="509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839371"/>
              </p:ext>
            </p:extLst>
          </p:nvPr>
        </p:nvGraphicFramePr>
        <p:xfrm>
          <a:off x="3730625" y="6096000"/>
          <a:ext cx="15271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790640" imgH="545760" progId="Equation.DSMT4">
                  <p:embed/>
                </p:oleObj>
              </mc:Choice>
              <mc:Fallback>
                <p:oleObj name="Equation" r:id="rId13" imgW="1790640" imgH="54576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0625" y="6096000"/>
                        <a:ext cx="1527175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048211"/>
              </p:ext>
            </p:extLst>
          </p:nvPr>
        </p:nvGraphicFramePr>
        <p:xfrm>
          <a:off x="5638800" y="6019800"/>
          <a:ext cx="157797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587240" imgH="545760" progId="Equation.DSMT4">
                  <p:embed/>
                </p:oleObj>
              </mc:Choice>
              <mc:Fallback>
                <p:oleObj name="Equation" r:id="rId15" imgW="1587240" imgH="54576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6019800"/>
                        <a:ext cx="1577975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7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8225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74638"/>
            <a:ext cx="767328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Practice: Multiply the radicals</a:t>
            </a: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3654264"/>
              </p:ext>
            </p:extLst>
          </p:nvPr>
        </p:nvGraphicFramePr>
        <p:xfrm>
          <a:off x="251520" y="908720"/>
          <a:ext cx="2362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62200" imgH="596900" progId="Equation.DSMT4">
                  <p:embed/>
                </p:oleObj>
              </mc:Choice>
              <mc:Fallback>
                <p:oleObj name="Equation" r:id="rId3" imgW="2362200" imgH="596900" progId="Equation.DSMT4">
                  <p:embed/>
                  <p:pic>
                    <p:nvPicPr>
                      <p:cNvPr id="245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908720"/>
                        <a:ext cx="23622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912410"/>
              </p:ext>
            </p:extLst>
          </p:nvPr>
        </p:nvGraphicFramePr>
        <p:xfrm>
          <a:off x="4355976" y="836712"/>
          <a:ext cx="2451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51100" imgH="596900" progId="Equation.DSMT4">
                  <p:embed/>
                </p:oleObj>
              </mc:Choice>
              <mc:Fallback>
                <p:oleObj name="Equation" r:id="rId5" imgW="2451100" imgH="59690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836712"/>
                        <a:ext cx="2451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6217762"/>
              </p:ext>
            </p:extLst>
          </p:nvPr>
        </p:nvGraphicFramePr>
        <p:xfrm>
          <a:off x="93663" y="3200400"/>
          <a:ext cx="19335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50960" imgH="507960" progId="Equation.DSMT4">
                  <p:embed/>
                </p:oleObj>
              </mc:Choice>
              <mc:Fallback>
                <p:oleObj name="Equation" r:id="rId7" imgW="1650960" imgH="507960" progId="Equation.DSMT4">
                  <p:embed/>
                  <p:pic>
                    <p:nvPicPr>
                      <p:cNvPr id="2458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3" y="3200400"/>
                        <a:ext cx="1933575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698052"/>
              </p:ext>
            </p:extLst>
          </p:nvPr>
        </p:nvGraphicFramePr>
        <p:xfrm>
          <a:off x="654050" y="3962400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43000" imgH="444240" progId="Equation.DSMT4">
                  <p:embed/>
                </p:oleObj>
              </mc:Choice>
              <mc:Fallback>
                <p:oleObj name="Equation" r:id="rId9" imgW="1143000" imgH="444240" progId="Equation.DSMT4">
                  <p:embed/>
                  <p:pic>
                    <p:nvPicPr>
                      <p:cNvPr id="2458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3962400"/>
                        <a:ext cx="1143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50345"/>
              </p:ext>
            </p:extLst>
          </p:nvPr>
        </p:nvGraphicFramePr>
        <p:xfrm>
          <a:off x="539552" y="1556792"/>
          <a:ext cx="2755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55900" imgH="673100" progId="Equation.DSMT4">
                  <p:embed/>
                </p:oleObj>
              </mc:Choice>
              <mc:Fallback>
                <p:oleObj name="Equation" r:id="rId11" imgW="2755900" imgH="673100" progId="Equation.DSMT4">
                  <p:embed/>
                  <p:pic>
                    <p:nvPicPr>
                      <p:cNvPr id="2458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556792"/>
                        <a:ext cx="27559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429600"/>
              </p:ext>
            </p:extLst>
          </p:nvPr>
        </p:nvGraphicFramePr>
        <p:xfrm>
          <a:off x="793552" y="2252117"/>
          <a:ext cx="825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25500" imgH="457200" progId="Equation.DSMT4">
                  <p:embed/>
                </p:oleObj>
              </mc:Choice>
              <mc:Fallback>
                <p:oleObj name="Equation" r:id="rId13" imgW="825500" imgH="457200" progId="Equation.DSMT4">
                  <p:embed/>
                  <p:pic>
                    <p:nvPicPr>
                      <p:cNvPr id="2458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552" y="2252117"/>
                        <a:ext cx="825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3628015"/>
              </p:ext>
            </p:extLst>
          </p:nvPr>
        </p:nvGraphicFramePr>
        <p:xfrm>
          <a:off x="4932040" y="1484784"/>
          <a:ext cx="2717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17800" imgH="673100" progId="Equation.DSMT4">
                  <p:embed/>
                </p:oleObj>
              </mc:Choice>
              <mc:Fallback>
                <p:oleObj name="Equation" r:id="rId15" imgW="2717800" imgH="673100" progId="Equation.DSMT4">
                  <p:embed/>
                  <p:pic>
                    <p:nvPicPr>
                      <p:cNvPr id="2458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1484784"/>
                        <a:ext cx="27178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860928"/>
              </p:ext>
            </p:extLst>
          </p:nvPr>
        </p:nvGraphicFramePr>
        <p:xfrm>
          <a:off x="5528940" y="2180109"/>
          <a:ext cx="1041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41400" imgH="457200" progId="Equation.DSMT4">
                  <p:embed/>
                </p:oleObj>
              </mc:Choice>
              <mc:Fallback>
                <p:oleObj name="Equation" r:id="rId17" imgW="1041400" imgH="457200" progId="Equation.DSMT4">
                  <p:embed/>
                  <p:pic>
                    <p:nvPicPr>
                      <p:cNvPr id="2458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8940" y="2180109"/>
                        <a:ext cx="10414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325623"/>
              </p:ext>
            </p:extLst>
          </p:nvPr>
        </p:nvGraphicFramePr>
        <p:xfrm>
          <a:off x="685800" y="4521200"/>
          <a:ext cx="1905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4760" imgH="507960" progId="Equation.DSMT4">
                  <p:embed/>
                </p:oleObj>
              </mc:Choice>
              <mc:Fallback>
                <p:oleObj name="Equation" r:id="rId19" imgW="1904760" imgH="507960" progId="Equation.DSMT4">
                  <p:embed/>
                  <p:pic>
                    <p:nvPicPr>
                      <p:cNvPr id="2458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521200"/>
                        <a:ext cx="1905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834315"/>
              </p:ext>
            </p:extLst>
          </p:nvPr>
        </p:nvGraphicFramePr>
        <p:xfrm>
          <a:off x="4283968" y="3222302"/>
          <a:ext cx="3375025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632040" imgH="609480" progId="Equation.DSMT4">
                  <p:embed/>
                </p:oleObj>
              </mc:Choice>
              <mc:Fallback>
                <p:oleObj name="Equation" r:id="rId21" imgW="3632040" imgH="6094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3222302"/>
                        <a:ext cx="3375025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623810"/>
              </p:ext>
            </p:extLst>
          </p:nvPr>
        </p:nvGraphicFramePr>
        <p:xfrm>
          <a:off x="3352800" y="4762500"/>
          <a:ext cx="965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65160" imgH="495000" progId="Equation.DSMT4">
                  <p:embed/>
                </p:oleObj>
              </mc:Choice>
              <mc:Fallback>
                <p:oleObj name="Equation" r:id="rId23" imgW="965160" imgH="49500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762500"/>
                        <a:ext cx="9652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858121"/>
              </p:ext>
            </p:extLst>
          </p:nvPr>
        </p:nvGraphicFramePr>
        <p:xfrm>
          <a:off x="3289300" y="5562600"/>
          <a:ext cx="2273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273040" imgH="609480" progId="Equation.DSMT4">
                  <p:embed/>
                </p:oleObj>
              </mc:Choice>
              <mc:Fallback>
                <p:oleObj name="Equation" r:id="rId25" imgW="2273040" imgH="609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5562600"/>
                        <a:ext cx="22733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157776"/>
              </p:ext>
            </p:extLst>
          </p:nvPr>
        </p:nvGraphicFramePr>
        <p:xfrm>
          <a:off x="5676900" y="5638800"/>
          <a:ext cx="1943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942920" imgH="406080" progId="Equation.DSMT4">
                  <p:embed/>
                </p:oleObj>
              </mc:Choice>
              <mc:Fallback>
                <p:oleObj name="Equation" r:id="rId27" imgW="1942920" imgH="4060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900" y="5638800"/>
                        <a:ext cx="19431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742877"/>
              </p:ext>
            </p:extLst>
          </p:nvPr>
        </p:nvGraphicFramePr>
        <p:xfrm>
          <a:off x="3352800" y="3962400"/>
          <a:ext cx="116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168200" imgH="495000" progId="Equation.DSMT4">
                  <p:embed/>
                </p:oleObj>
              </mc:Choice>
              <mc:Fallback>
                <p:oleObj name="Equation" r:id="rId29" imgW="1168200" imgH="4950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962400"/>
                        <a:ext cx="11684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1"/>
              </a:rPr>
              <a:t>www.BCMath.ca</a:t>
            </a:r>
            <a:r>
              <a:rPr lang="en-US" sz="1000" dirty="0"/>
              <a:t> </a:t>
            </a:r>
          </a:p>
        </p:txBody>
      </p:sp>
      <p:graphicFrame>
        <p:nvGraphicFramePr>
          <p:cNvPr id="1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325623"/>
              </p:ext>
            </p:extLst>
          </p:nvPr>
        </p:nvGraphicFramePr>
        <p:xfrm>
          <a:off x="736600" y="5054600"/>
          <a:ext cx="1397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396800" imgH="507960" progId="Equation.DSMT4">
                  <p:embed/>
                </p:oleObj>
              </mc:Choice>
              <mc:Fallback>
                <p:oleObj name="Equation" r:id="rId32" imgW="1396800" imgH="507960" progId="Equation.DSMT4">
                  <p:embed/>
                  <p:pic>
                    <p:nvPicPr>
                      <p:cNvPr id="18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5054600"/>
                        <a:ext cx="1397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325623"/>
              </p:ext>
            </p:extLst>
          </p:nvPr>
        </p:nvGraphicFramePr>
        <p:xfrm>
          <a:off x="736600" y="5619750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939600" imgH="444240" progId="Equation.DSMT4">
                  <p:embed/>
                </p:oleObj>
              </mc:Choice>
              <mc:Fallback>
                <p:oleObj name="Equation" r:id="rId34" imgW="939600" imgH="444240" progId="Equation.DSMT4">
                  <p:embed/>
                  <p:pic>
                    <p:nvPicPr>
                      <p:cNvPr id="1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5619750"/>
                        <a:ext cx="939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742877"/>
              </p:ext>
            </p:extLst>
          </p:nvPr>
        </p:nvGraphicFramePr>
        <p:xfrm>
          <a:off x="4572000" y="3848100"/>
          <a:ext cx="762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761760" imgH="647640" progId="Equation.DSMT4">
                  <p:embed/>
                </p:oleObj>
              </mc:Choice>
              <mc:Fallback>
                <p:oleObj name="Equation" r:id="rId36" imgW="761760" imgH="64764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848100"/>
                        <a:ext cx="7620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742877"/>
              </p:ext>
            </p:extLst>
          </p:nvPr>
        </p:nvGraphicFramePr>
        <p:xfrm>
          <a:off x="4572000" y="3810000"/>
          <a:ext cx="9144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914400" imgH="774360" progId="Equation.DSMT4">
                  <p:embed/>
                </p:oleObj>
              </mc:Choice>
              <mc:Fallback>
                <p:oleObj name="Equation" r:id="rId38" imgW="914400" imgH="77436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810000"/>
                        <a:ext cx="914400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742877"/>
              </p:ext>
            </p:extLst>
          </p:nvPr>
        </p:nvGraphicFramePr>
        <p:xfrm>
          <a:off x="5638800" y="3848100"/>
          <a:ext cx="952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952200" imgH="647640" progId="Equation.DSMT4">
                  <p:embed/>
                </p:oleObj>
              </mc:Choice>
              <mc:Fallback>
                <p:oleObj name="Equation" r:id="rId40" imgW="952200" imgH="64764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848100"/>
                        <a:ext cx="9525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742877"/>
              </p:ext>
            </p:extLst>
          </p:nvPr>
        </p:nvGraphicFramePr>
        <p:xfrm>
          <a:off x="5549900" y="3797300"/>
          <a:ext cx="13843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384200" imgH="774360" progId="Equation.DSMT4">
                  <p:embed/>
                </p:oleObj>
              </mc:Choice>
              <mc:Fallback>
                <p:oleObj name="Equation" r:id="rId42" imgW="1384200" imgH="77436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797300"/>
                        <a:ext cx="1384300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742877"/>
              </p:ext>
            </p:extLst>
          </p:nvPr>
        </p:nvGraphicFramePr>
        <p:xfrm>
          <a:off x="5562600" y="3848100"/>
          <a:ext cx="1270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269720" imgH="647640" progId="Equation.DSMT4">
                  <p:embed/>
                </p:oleObj>
              </mc:Choice>
              <mc:Fallback>
                <p:oleObj name="Equation" r:id="rId44" imgW="1269720" imgH="64764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848100"/>
                        <a:ext cx="12700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742877"/>
              </p:ext>
            </p:extLst>
          </p:nvPr>
        </p:nvGraphicFramePr>
        <p:xfrm>
          <a:off x="6934200" y="3810000"/>
          <a:ext cx="762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761760" imgH="647640" progId="Equation.DSMT4">
                  <p:embed/>
                </p:oleObj>
              </mc:Choice>
              <mc:Fallback>
                <p:oleObj name="Equation" r:id="rId46" imgW="761760" imgH="64764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810000"/>
                        <a:ext cx="7620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623810"/>
              </p:ext>
            </p:extLst>
          </p:nvPr>
        </p:nvGraphicFramePr>
        <p:xfrm>
          <a:off x="4267200" y="4635500"/>
          <a:ext cx="25019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501640" imgH="774360" progId="Equation.DSMT4">
                  <p:embed/>
                </p:oleObj>
              </mc:Choice>
              <mc:Fallback>
                <p:oleObj name="Equation" r:id="rId48" imgW="2501640" imgH="77436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635500"/>
                        <a:ext cx="2501900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157776"/>
              </p:ext>
            </p:extLst>
          </p:nvPr>
        </p:nvGraphicFramePr>
        <p:xfrm>
          <a:off x="3276600" y="6248400"/>
          <a:ext cx="144780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015920" imgH="317160" progId="Equation.DSMT4">
                  <p:embed/>
                </p:oleObj>
              </mc:Choice>
              <mc:Fallback>
                <p:oleObj name="Equation" r:id="rId50" imgW="1015920" imgH="31716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6248400"/>
                        <a:ext cx="1447800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516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52400" y="304800"/>
          <a:ext cx="351583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49280" imgH="545760" progId="Equation.DSMT4">
                  <p:embed/>
                </p:oleObj>
              </mc:Choice>
              <mc:Fallback>
                <p:oleObj name="Equation" r:id="rId3" imgW="3149280" imgH="54576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04800"/>
                        <a:ext cx="3515833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660400" y="1066800"/>
          <a:ext cx="2844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844720" imgH="495000" progId="Equation.DSMT4">
                  <p:embed/>
                </p:oleObj>
              </mc:Choice>
              <mc:Fallback>
                <p:oleObj name="Equation" r:id="rId5" imgW="2844720" imgH="495000" progId="Equation.DSMT4">
                  <p:embed/>
                  <p:pic>
                    <p:nvPicPr>
                      <p:cNvPr id="563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1066800"/>
                        <a:ext cx="28448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671465" y="1682034"/>
          <a:ext cx="2146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45960" imgH="444240" progId="Equation.DSMT4">
                  <p:embed/>
                </p:oleObj>
              </mc:Choice>
              <mc:Fallback>
                <p:oleObj name="Equation" r:id="rId7" imgW="2145960" imgH="444240" progId="Equation.DSMT4">
                  <p:embed/>
                  <p:pic>
                    <p:nvPicPr>
                      <p:cNvPr id="563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465" y="1682034"/>
                        <a:ext cx="2146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688749" y="2233792"/>
          <a:ext cx="143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34960" imgH="444240" progId="Equation.DSMT4">
                  <p:embed/>
                </p:oleObj>
              </mc:Choice>
              <mc:Fallback>
                <p:oleObj name="Equation" r:id="rId9" imgW="1434960" imgH="444240" progId="Equation.DSMT4">
                  <p:embed/>
                  <p:pic>
                    <p:nvPicPr>
                      <p:cNvPr id="563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749" y="2233792"/>
                        <a:ext cx="1435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4165600" y="254000"/>
          <a:ext cx="4597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597200" imgH="736560" progId="Equation.DSMT4">
                  <p:embed/>
                </p:oleObj>
              </mc:Choice>
              <mc:Fallback>
                <p:oleObj name="Equation" r:id="rId11" imgW="4597200" imgH="736560" progId="Equation.DSMT4">
                  <p:embed/>
                  <p:pic>
                    <p:nvPicPr>
                      <p:cNvPr id="563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254000"/>
                        <a:ext cx="45974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4360863" y="1066800"/>
          <a:ext cx="4635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635360" imgH="736560" progId="Equation.DSMT4">
                  <p:embed/>
                </p:oleObj>
              </mc:Choice>
              <mc:Fallback>
                <p:oleObj name="Equation" r:id="rId13" imgW="4635360" imgH="736560" progId="Equation.DSMT4">
                  <p:embed/>
                  <p:pic>
                    <p:nvPicPr>
                      <p:cNvPr id="563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1066800"/>
                        <a:ext cx="46355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4365913" y="1848543"/>
          <a:ext cx="3898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898800" imgH="660240" progId="Equation.DSMT4">
                  <p:embed/>
                </p:oleObj>
              </mc:Choice>
              <mc:Fallback>
                <p:oleObj name="Equation" r:id="rId15" imgW="3898800" imgH="660240" progId="Equation.DSMT4">
                  <p:embed/>
                  <p:pic>
                    <p:nvPicPr>
                      <p:cNvPr id="563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913" y="1848543"/>
                        <a:ext cx="38989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/>
        </p:nvGraphicFramePr>
        <p:xfrm>
          <a:off x="4368978" y="2584964"/>
          <a:ext cx="2133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133360" imgH="495000" progId="Equation.DSMT4">
                  <p:embed/>
                </p:oleObj>
              </mc:Choice>
              <mc:Fallback>
                <p:oleObj name="Equation" r:id="rId17" imgW="2133360" imgH="495000" progId="Equation.DSMT4">
                  <p:embed/>
                  <p:pic>
                    <p:nvPicPr>
                      <p:cNvPr id="563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978" y="2584964"/>
                        <a:ext cx="21336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280123" y="3352800"/>
          <a:ext cx="5283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283000" imgH="736560" progId="Equation.DSMT4">
                  <p:embed/>
                </p:oleObj>
              </mc:Choice>
              <mc:Fallback>
                <p:oleObj name="Equation" r:id="rId19" imgW="5283000" imgH="736560" progId="Equation.DSMT4">
                  <p:embed/>
                  <p:pic>
                    <p:nvPicPr>
                      <p:cNvPr id="563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23" y="3352800"/>
                        <a:ext cx="52832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1" name="Object 11"/>
          <p:cNvGraphicFramePr>
            <a:graphicFrameLocks noChangeAspect="1"/>
          </p:cNvGraphicFramePr>
          <p:nvPr/>
        </p:nvGraphicFramePr>
        <p:xfrm>
          <a:off x="622300" y="4267200"/>
          <a:ext cx="4940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940280" imgH="736560" progId="Equation.DSMT4">
                  <p:embed/>
                </p:oleObj>
              </mc:Choice>
              <mc:Fallback>
                <p:oleObj name="Equation" r:id="rId21" imgW="4940280" imgH="736560" progId="Equation.DSMT4">
                  <p:embed/>
                  <p:pic>
                    <p:nvPicPr>
                      <p:cNvPr id="563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4267200"/>
                        <a:ext cx="49403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3" name="Object 13"/>
          <p:cNvGraphicFramePr>
            <a:graphicFrameLocks noChangeAspect="1"/>
          </p:cNvGraphicFramePr>
          <p:nvPr/>
        </p:nvGraphicFramePr>
        <p:xfrm>
          <a:off x="620962" y="5022850"/>
          <a:ext cx="43434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343400" imgH="660240" progId="Equation.DSMT4">
                  <p:embed/>
                </p:oleObj>
              </mc:Choice>
              <mc:Fallback>
                <p:oleObj name="Equation" r:id="rId23" imgW="4343400" imgH="660240" progId="Equation.DSMT4">
                  <p:embed/>
                  <p:pic>
                    <p:nvPicPr>
                      <p:cNvPr id="563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962" y="5022850"/>
                        <a:ext cx="43434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4" name="Object 14"/>
          <p:cNvGraphicFramePr>
            <a:graphicFrameLocks noChangeAspect="1"/>
          </p:cNvGraphicFramePr>
          <p:nvPr/>
        </p:nvGraphicFramePr>
        <p:xfrm>
          <a:off x="616332" y="5746392"/>
          <a:ext cx="2438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438280" imgH="520560" progId="Equation.DSMT4">
                  <p:embed/>
                </p:oleObj>
              </mc:Choice>
              <mc:Fallback>
                <p:oleObj name="Equation" r:id="rId25" imgW="2438280" imgH="520560" progId="Equation.DSMT4">
                  <p:embed/>
                  <p:pic>
                    <p:nvPicPr>
                      <p:cNvPr id="563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332" y="5746392"/>
                        <a:ext cx="24384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3161" cy="472225"/>
          </a:xfrm>
        </p:spPr>
        <p:txBody>
          <a:bodyPr>
            <a:normAutofit fontScale="90000"/>
          </a:bodyPr>
          <a:lstStyle/>
          <a:p>
            <a:r>
              <a:rPr lang="en-CA" dirty="0"/>
              <a:t>Example 3: Expand and Simplify.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28600" y="685800"/>
          <a:ext cx="2921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20680" imgH="596880" progId="Equation.DSMT4">
                  <p:embed/>
                </p:oleObj>
              </mc:Choice>
              <mc:Fallback>
                <p:oleObj name="Equation" r:id="rId3" imgW="2920680" imgH="59688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685800"/>
                        <a:ext cx="29210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266699" y="1308100"/>
          <a:ext cx="5067301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067000" imgH="596880" progId="Equation.DSMT4">
                  <p:embed/>
                </p:oleObj>
              </mc:Choice>
              <mc:Fallback>
                <p:oleObj name="Equation" r:id="rId5" imgW="5067000" imgH="596880" progId="Equation.DSMT4">
                  <p:embed/>
                  <p:pic>
                    <p:nvPicPr>
                      <p:cNvPr id="430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699" y="1308100"/>
                        <a:ext cx="5067301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4648200" y="685800"/>
          <a:ext cx="3632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32040" imgH="596880" progId="Equation.DSMT4">
                  <p:embed/>
                </p:oleObj>
              </mc:Choice>
              <mc:Fallback>
                <p:oleObj name="Equation" r:id="rId7" imgW="3632040" imgH="596880" progId="Equation.DSMT4">
                  <p:embed/>
                  <p:pic>
                    <p:nvPicPr>
                      <p:cNvPr id="4301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685800"/>
                        <a:ext cx="36322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228600" y="1981200"/>
          <a:ext cx="2667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666880" imgH="419040" progId="Equation.DSMT4">
                  <p:embed/>
                </p:oleObj>
              </mc:Choice>
              <mc:Fallback>
                <p:oleObj name="Equation" r:id="rId9" imgW="2666880" imgH="419040" progId="Equation.DSMT4">
                  <p:embed/>
                  <p:pic>
                    <p:nvPicPr>
                      <p:cNvPr id="430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981200"/>
                        <a:ext cx="26670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215900" y="2590800"/>
          <a:ext cx="2679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79480" imgH="419040" progId="Equation.DSMT4">
                  <p:embed/>
                </p:oleObj>
              </mc:Choice>
              <mc:Fallback>
                <p:oleObj name="Equation" r:id="rId11" imgW="2679480" imgH="419040" progId="Equation.DSMT4">
                  <p:embed/>
                  <p:pic>
                    <p:nvPicPr>
                      <p:cNvPr id="4301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" y="2590800"/>
                        <a:ext cx="2679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228600" y="3162300"/>
          <a:ext cx="2425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425680" imgH="419040" progId="Equation.DSMT4">
                  <p:embed/>
                </p:oleObj>
              </mc:Choice>
              <mc:Fallback>
                <p:oleObj name="Equation" r:id="rId13" imgW="2425680" imgH="419040" progId="Equation.DSMT4">
                  <p:embed/>
                  <p:pic>
                    <p:nvPicPr>
                      <p:cNvPr id="430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162300"/>
                        <a:ext cx="2425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228600" y="3695700"/>
          <a:ext cx="20193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19240" imgH="419040" progId="Equation.DSMT4">
                  <p:embed/>
                </p:oleObj>
              </mc:Choice>
              <mc:Fallback>
                <p:oleObj name="Equation" r:id="rId15" imgW="2019240" imgH="419040" progId="Equation.DSMT4">
                  <p:embed/>
                  <p:pic>
                    <p:nvPicPr>
                      <p:cNvPr id="430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695700"/>
                        <a:ext cx="20193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4495800" y="1905000"/>
          <a:ext cx="11303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30040" imgH="419040" progId="Equation.DSMT4">
                  <p:embed/>
                </p:oleObj>
              </mc:Choice>
              <mc:Fallback>
                <p:oleObj name="Equation" r:id="rId17" imgW="1130040" imgH="419040" progId="Equation.DSMT4">
                  <p:embed/>
                  <p:pic>
                    <p:nvPicPr>
                      <p:cNvPr id="4301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905000"/>
                        <a:ext cx="11303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8" name="Object 10"/>
          <p:cNvGraphicFramePr>
            <a:graphicFrameLocks noChangeAspect="1"/>
          </p:cNvGraphicFramePr>
          <p:nvPr/>
        </p:nvGraphicFramePr>
        <p:xfrm>
          <a:off x="4495800" y="260350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43000" imgH="291960" progId="Equation.DSMT4">
                  <p:embed/>
                </p:oleObj>
              </mc:Choice>
              <mc:Fallback>
                <p:oleObj name="Equation" r:id="rId19" imgW="1143000" imgH="291960" progId="Equation.DSMT4">
                  <p:embed/>
                  <p:pic>
                    <p:nvPicPr>
                      <p:cNvPr id="4301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03500"/>
                        <a:ext cx="1143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9" name="Object 11"/>
          <p:cNvGraphicFramePr>
            <a:graphicFrameLocks noChangeAspect="1"/>
          </p:cNvGraphicFramePr>
          <p:nvPr/>
        </p:nvGraphicFramePr>
        <p:xfrm>
          <a:off x="5003800" y="32131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11000" imgH="291960" progId="Equation.DSMT4">
                  <p:embed/>
                </p:oleObj>
              </mc:Choice>
              <mc:Fallback>
                <p:oleObj name="Equation" r:id="rId21" imgW="711000" imgH="291960" progId="Equation.DSMT4">
                  <p:embed/>
                  <p:pic>
                    <p:nvPicPr>
                      <p:cNvPr id="4301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3213100"/>
                        <a:ext cx="71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0" name="Object 12"/>
          <p:cNvGraphicFramePr>
            <a:graphicFrameLocks noChangeAspect="1"/>
          </p:cNvGraphicFramePr>
          <p:nvPr/>
        </p:nvGraphicFramePr>
        <p:xfrm>
          <a:off x="5715000" y="3695700"/>
          <a:ext cx="2514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514600" imgH="419040" progId="Equation.DSMT4">
                  <p:embed/>
                </p:oleObj>
              </mc:Choice>
              <mc:Fallback>
                <p:oleObj name="Equation" r:id="rId23" imgW="2514600" imgH="419040" progId="Equation.DSMT4">
                  <p:embed/>
                  <p:pic>
                    <p:nvPicPr>
                      <p:cNvPr id="4302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695700"/>
                        <a:ext cx="2514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1" name="Object 13"/>
          <p:cNvGraphicFramePr>
            <a:graphicFrameLocks noChangeAspect="1"/>
          </p:cNvGraphicFramePr>
          <p:nvPr/>
        </p:nvGraphicFramePr>
        <p:xfrm>
          <a:off x="5702300" y="4267200"/>
          <a:ext cx="1460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460160" imgH="419040" progId="Equation.DSMT4">
                  <p:embed/>
                </p:oleObj>
              </mc:Choice>
              <mc:Fallback>
                <p:oleObj name="Equation" r:id="rId25" imgW="1460160" imgH="419040" progId="Equation.DSMT4">
                  <p:embed/>
                  <p:pic>
                    <p:nvPicPr>
                      <p:cNvPr id="4302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4267200"/>
                        <a:ext cx="1460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/>
        </p:nvGraphicFramePr>
        <p:xfrm>
          <a:off x="5803900" y="1905000"/>
          <a:ext cx="977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977760" imgH="419040" progId="Equation.DSMT4">
                  <p:embed/>
                </p:oleObj>
              </mc:Choice>
              <mc:Fallback>
                <p:oleObj name="Equation" r:id="rId27" imgW="977760" imgH="419040" progId="Equation.DSMT4">
                  <p:embed/>
                  <p:pic>
                    <p:nvPicPr>
                      <p:cNvPr id="1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1905000"/>
                        <a:ext cx="9779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6934200" y="1905000"/>
          <a:ext cx="1219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18960" imgH="419040" progId="Equation.DSMT4">
                  <p:embed/>
                </p:oleObj>
              </mc:Choice>
              <mc:Fallback>
                <p:oleObj name="Equation" r:id="rId29" imgW="1218960" imgH="419040" progId="Equation.DSMT4">
                  <p:embed/>
                  <p:pic>
                    <p:nvPicPr>
                      <p:cNvPr id="1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905000"/>
                        <a:ext cx="1219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/>
        </p:nvGraphicFramePr>
        <p:xfrm>
          <a:off x="5791200" y="2514600"/>
          <a:ext cx="1295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295280" imgH="419040" progId="Equation.DSMT4">
                  <p:embed/>
                </p:oleObj>
              </mc:Choice>
              <mc:Fallback>
                <p:oleObj name="Equation" r:id="rId31" imgW="1295280" imgH="419040" progId="Equation.DSMT4">
                  <p:embed/>
                  <p:pic>
                    <p:nvPicPr>
                      <p:cNvPr id="1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514600"/>
                        <a:ext cx="12954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/>
        </p:nvGraphicFramePr>
        <p:xfrm>
          <a:off x="7239000" y="2514600"/>
          <a:ext cx="1320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320480" imgH="457200" progId="Equation.DSMT4">
                  <p:embed/>
                </p:oleObj>
              </mc:Choice>
              <mc:Fallback>
                <p:oleObj name="Equation" r:id="rId33" imgW="1320480" imgH="457200" progId="Equation.DSMT4">
                  <p:embed/>
                  <p:pic>
                    <p:nvPicPr>
                      <p:cNvPr id="1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514600"/>
                        <a:ext cx="1320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/>
        </p:nvGraphicFramePr>
        <p:xfrm>
          <a:off x="5791200" y="3124200"/>
          <a:ext cx="1282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282680" imgH="419040" progId="Equation.DSMT4">
                  <p:embed/>
                </p:oleObj>
              </mc:Choice>
              <mc:Fallback>
                <p:oleObj name="Equation" r:id="rId35" imgW="1282680" imgH="419040" progId="Equation.DSMT4">
                  <p:embed/>
                  <p:pic>
                    <p:nvPicPr>
                      <p:cNvPr id="1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124200"/>
                        <a:ext cx="1282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/>
          <p:cNvGraphicFramePr>
            <a:graphicFrameLocks noChangeAspect="1"/>
          </p:cNvGraphicFramePr>
          <p:nvPr/>
        </p:nvGraphicFramePr>
        <p:xfrm>
          <a:off x="7188200" y="3124200"/>
          <a:ext cx="1498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498320" imgH="419040" progId="Equation.DSMT4">
                  <p:embed/>
                </p:oleObj>
              </mc:Choice>
              <mc:Fallback>
                <p:oleObj name="Equation" r:id="rId37" imgW="1498320" imgH="419040" progId="Equation.DSMT4">
                  <p:embed/>
                  <p:pic>
                    <p:nvPicPr>
                      <p:cNvPr id="2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8200" y="3124200"/>
                        <a:ext cx="1498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76200" y="1295400"/>
            <a:ext cx="8686800" cy="3657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2788" name="Object 20"/>
          <p:cNvGraphicFramePr>
            <a:graphicFrameLocks noChangeAspect="1"/>
          </p:cNvGraphicFramePr>
          <p:nvPr/>
        </p:nvGraphicFramePr>
        <p:xfrm>
          <a:off x="152400" y="4191000"/>
          <a:ext cx="4889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889160" imgH="698400" progId="Equation.DSMT4">
                  <p:embed/>
                </p:oleObj>
              </mc:Choice>
              <mc:Fallback>
                <p:oleObj name="Equation" r:id="rId39" imgW="4889160" imgH="698400" progId="Equation.DSMT4">
                  <p:embed/>
                  <p:pic>
                    <p:nvPicPr>
                      <p:cNvPr id="3278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191000"/>
                        <a:ext cx="48895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9" name="Object 21"/>
          <p:cNvGraphicFramePr>
            <a:graphicFrameLocks noChangeAspect="1"/>
          </p:cNvGraphicFramePr>
          <p:nvPr/>
        </p:nvGraphicFramePr>
        <p:xfrm>
          <a:off x="609600" y="2819400"/>
          <a:ext cx="1574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574640" imgH="457200" progId="Equation.DSMT4">
                  <p:embed/>
                </p:oleObj>
              </mc:Choice>
              <mc:Fallback>
                <p:oleObj name="Equation" r:id="rId41" imgW="1574640" imgH="457200" progId="Equation.DSMT4">
                  <p:embed/>
                  <p:pic>
                    <p:nvPicPr>
                      <p:cNvPr id="3278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819400"/>
                        <a:ext cx="1574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0" name="Object 22"/>
          <p:cNvGraphicFramePr>
            <a:graphicFrameLocks noChangeAspect="1"/>
          </p:cNvGraphicFramePr>
          <p:nvPr/>
        </p:nvGraphicFramePr>
        <p:xfrm>
          <a:off x="622300" y="3352800"/>
          <a:ext cx="1435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434960" imgH="419040" progId="Equation.DSMT4">
                  <p:embed/>
                </p:oleObj>
              </mc:Choice>
              <mc:Fallback>
                <p:oleObj name="Equation" r:id="rId43" imgW="1434960" imgH="419040" progId="Equation.DSMT4">
                  <p:embed/>
                  <p:pic>
                    <p:nvPicPr>
                      <p:cNvPr id="3279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3352800"/>
                        <a:ext cx="14351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1" name="Object 23"/>
          <p:cNvGraphicFramePr>
            <a:graphicFrameLocks noChangeAspect="1"/>
          </p:cNvGraphicFramePr>
          <p:nvPr/>
        </p:nvGraphicFramePr>
        <p:xfrm>
          <a:off x="609600" y="4000500"/>
          <a:ext cx="3873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873240" imgH="419040" progId="Equation.DSMT4">
                  <p:embed/>
                </p:oleObj>
              </mc:Choice>
              <mc:Fallback>
                <p:oleObj name="Equation" r:id="rId45" imgW="3873240" imgH="419040" progId="Equation.DSMT4">
                  <p:embed/>
                  <p:pic>
                    <p:nvPicPr>
                      <p:cNvPr id="3279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000500"/>
                        <a:ext cx="3873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2" name="Object 24"/>
          <p:cNvGraphicFramePr>
            <a:graphicFrameLocks noChangeAspect="1"/>
          </p:cNvGraphicFramePr>
          <p:nvPr/>
        </p:nvGraphicFramePr>
        <p:xfrm>
          <a:off x="660400" y="4572000"/>
          <a:ext cx="2540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539800" imgH="419040" progId="Equation.DSMT4">
                  <p:embed/>
                </p:oleObj>
              </mc:Choice>
              <mc:Fallback>
                <p:oleObj name="Equation" r:id="rId47" imgW="2539800" imgH="419040" progId="Equation.DSMT4">
                  <p:embed/>
                  <p:pic>
                    <p:nvPicPr>
                      <p:cNvPr id="32792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4572000"/>
                        <a:ext cx="25400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3" name="Object 4"/>
          <p:cNvGraphicFramePr>
            <a:graphicFrameLocks noChangeAspect="1"/>
          </p:cNvGraphicFramePr>
          <p:nvPr/>
        </p:nvGraphicFramePr>
        <p:xfrm>
          <a:off x="2273300" y="2819400"/>
          <a:ext cx="1689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688760" imgH="457200" progId="Equation.DSMT4">
                  <p:embed/>
                </p:oleObj>
              </mc:Choice>
              <mc:Fallback>
                <p:oleObj name="Equation" r:id="rId49" imgW="1688760" imgH="457200" progId="Equation.DSMT4">
                  <p:embed/>
                  <p:pic>
                    <p:nvPicPr>
                      <p:cNvPr id="3279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2819400"/>
                        <a:ext cx="16891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4" name="Object 4"/>
          <p:cNvGraphicFramePr>
            <a:graphicFrameLocks noChangeAspect="1"/>
          </p:cNvGraphicFramePr>
          <p:nvPr/>
        </p:nvGraphicFramePr>
        <p:xfrm>
          <a:off x="4114800" y="2819400"/>
          <a:ext cx="1447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447560" imgH="457200" progId="Equation.DSMT4">
                  <p:embed/>
                </p:oleObj>
              </mc:Choice>
              <mc:Fallback>
                <p:oleObj name="Equation" r:id="rId51" imgW="1447560" imgH="457200" progId="Equation.DSMT4">
                  <p:embed/>
                  <p:pic>
                    <p:nvPicPr>
                      <p:cNvPr id="3279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819400"/>
                        <a:ext cx="1447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5" name="Object 5"/>
          <p:cNvGraphicFramePr>
            <a:graphicFrameLocks noChangeAspect="1"/>
          </p:cNvGraphicFramePr>
          <p:nvPr/>
        </p:nvGraphicFramePr>
        <p:xfrm>
          <a:off x="2209800" y="3352800"/>
          <a:ext cx="1612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612800" imgH="419040" progId="Equation.DSMT4">
                  <p:embed/>
                </p:oleObj>
              </mc:Choice>
              <mc:Fallback>
                <p:oleObj name="Equation" r:id="rId53" imgW="1612800" imgH="419040" progId="Equation.DSMT4">
                  <p:embed/>
                  <p:pic>
                    <p:nvPicPr>
                      <p:cNvPr id="3279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352800"/>
                        <a:ext cx="16129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6" name="Object 5"/>
          <p:cNvGraphicFramePr>
            <a:graphicFrameLocks noChangeAspect="1"/>
          </p:cNvGraphicFramePr>
          <p:nvPr/>
        </p:nvGraphicFramePr>
        <p:xfrm>
          <a:off x="4038600" y="3352800"/>
          <a:ext cx="1447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447560" imgH="419040" progId="Equation.DSMT4">
                  <p:embed/>
                </p:oleObj>
              </mc:Choice>
              <mc:Fallback>
                <p:oleObj name="Equation" r:id="rId55" imgW="1447560" imgH="419040" progId="Equation.DSMT4">
                  <p:embed/>
                  <p:pic>
                    <p:nvPicPr>
                      <p:cNvPr id="3279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352800"/>
                        <a:ext cx="14478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89" dur="2000" fill="hold"/>
                                        <p:tgtEl>
                                          <p:spTgt spid="327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244366" y="243066"/>
          <a:ext cx="3911601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11400" imgH="596880" progId="Equation.DSMT4">
                  <p:embed/>
                </p:oleObj>
              </mc:Choice>
              <mc:Fallback>
                <p:oleObj name="Equation" r:id="rId3" imgW="3911400" imgH="596880" progId="Equation.DSMT4">
                  <p:embed/>
                  <p:pic>
                    <p:nvPicPr>
                      <p:cNvPr id="491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66" y="243066"/>
                        <a:ext cx="3911601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381000" y="895863"/>
          <a:ext cx="3632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32040" imgH="419040" progId="Equation.DSMT4">
                  <p:embed/>
                </p:oleObj>
              </mc:Choice>
              <mc:Fallback>
                <p:oleObj name="Equation" r:id="rId5" imgW="3632040" imgH="419040" progId="Equation.DSMT4">
                  <p:embed/>
                  <p:pic>
                    <p:nvPicPr>
                      <p:cNvPr id="4915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895863"/>
                        <a:ext cx="3632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384175" y="1395412"/>
          <a:ext cx="3644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44640" imgH="419040" progId="Equation.DSMT4">
                  <p:embed/>
                </p:oleObj>
              </mc:Choice>
              <mc:Fallback>
                <p:oleObj name="Equation" r:id="rId7" imgW="3644640" imgH="419040" progId="Equation.DSMT4">
                  <p:embed/>
                  <p:pic>
                    <p:nvPicPr>
                      <p:cNvPr id="491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" y="1395412"/>
                        <a:ext cx="36449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375275" y="1920875"/>
          <a:ext cx="2832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831760" imgH="419040" progId="Equation.DSMT4">
                  <p:embed/>
                </p:oleObj>
              </mc:Choice>
              <mc:Fallback>
                <p:oleObj name="Equation" r:id="rId9" imgW="2831760" imgH="419040" progId="Equation.DSMT4">
                  <p:embed/>
                  <p:pic>
                    <p:nvPicPr>
                      <p:cNvPr id="4915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75" y="1920875"/>
                        <a:ext cx="28321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374694" y="2446516"/>
          <a:ext cx="1460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460160" imgH="419040" progId="Equation.DSMT4">
                  <p:embed/>
                </p:oleObj>
              </mc:Choice>
              <mc:Fallback>
                <p:oleObj name="Equation" r:id="rId11" imgW="1460160" imgH="419040" progId="Equation.DSMT4">
                  <p:embed/>
                  <p:pic>
                    <p:nvPicPr>
                      <p:cNvPr id="4915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94" y="2446516"/>
                        <a:ext cx="1460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4911631" y="201791"/>
          <a:ext cx="24003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400120" imgH="672840" progId="Equation.DSMT4">
                  <p:embed/>
                </p:oleObj>
              </mc:Choice>
              <mc:Fallback>
                <p:oleObj name="Equation" r:id="rId13" imgW="2400120" imgH="672840" progId="Equation.DSMT4">
                  <p:embed/>
                  <p:pic>
                    <p:nvPicPr>
                      <p:cNvPr id="4915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1631" y="201791"/>
                        <a:ext cx="24003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4879080" y="919746"/>
          <a:ext cx="3695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695400" imgH="596880" progId="Equation.DSMT4">
                  <p:embed/>
                </p:oleObj>
              </mc:Choice>
              <mc:Fallback>
                <p:oleObj name="Equation" r:id="rId15" imgW="3695400" imgH="596880" progId="Equation.DSMT4">
                  <p:embed/>
                  <p:pic>
                    <p:nvPicPr>
                      <p:cNvPr id="4916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080" y="919746"/>
                        <a:ext cx="36957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4884559" y="1612005"/>
          <a:ext cx="4013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012920" imgH="419040" progId="Equation.DSMT4">
                  <p:embed/>
                </p:oleObj>
              </mc:Choice>
              <mc:Fallback>
                <p:oleObj name="Equation" r:id="rId17" imgW="4012920" imgH="419040" progId="Equation.DSMT4">
                  <p:embed/>
                  <p:pic>
                    <p:nvPicPr>
                      <p:cNvPr id="4916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4559" y="1612005"/>
                        <a:ext cx="4013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4886839" y="2149654"/>
          <a:ext cx="3848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848040" imgH="419040" progId="Equation.DSMT4">
                  <p:embed/>
                </p:oleObj>
              </mc:Choice>
              <mc:Fallback>
                <p:oleObj name="Equation" r:id="rId19" imgW="3848040" imgH="419040" progId="Equation.DSMT4">
                  <p:embed/>
                  <p:pic>
                    <p:nvPicPr>
                      <p:cNvPr id="4916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839" y="2149654"/>
                        <a:ext cx="38481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4" name="Object 12"/>
          <p:cNvGraphicFramePr>
            <a:graphicFrameLocks noChangeAspect="1"/>
          </p:cNvGraphicFramePr>
          <p:nvPr/>
        </p:nvGraphicFramePr>
        <p:xfrm>
          <a:off x="4884738" y="2700516"/>
          <a:ext cx="3225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225600" imgH="419040" progId="Equation.DSMT4">
                  <p:embed/>
                </p:oleObj>
              </mc:Choice>
              <mc:Fallback>
                <p:oleObj name="Equation" r:id="rId21" imgW="3225600" imgH="419040" progId="Equation.DSMT4">
                  <p:embed/>
                  <p:pic>
                    <p:nvPicPr>
                      <p:cNvPr id="4916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4738" y="2700516"/>
                        <a:ext cx="32258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5" name="Object 13"/>
          <p:cNvGraphicFramePr>
            <a:graphicFrameLocks noChangeAspect="1"/>
          </p:cNvGraphicFramePr>
          <p:nvPr/>
        </p:nvGraphicFramePr>
        <p:xfrm>
          <a:off x="6019800" y="3238500"/>
          <a:ext cx="1752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752480" imgH="419040" progId="Equation.DSMT4">
                  <p:embed/>
                </p:oleObj>
              </mc:Choice>
              <mc:Fallback>
                <p:oleObj name="Equation" r:id="rId23" imgW="1752480" imgH="419040" progId="Equation.DSMT4">
                  <p:embed/>
                  <p:pic>
                    <p:nvPicPr>
                      <p:cNvPr id="4916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238500"/>
                        <a:ext cx="1752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9" name="Object 13"/>
          <p:cNvGraphicFramePr>
            <a:graphicFrameLocks noChangeAspect="1"/>
          </p:cNvGraphicFramePr>
          <p:nvPr/>
        </p:nvGraphicFramePr>
        <p:xfrm>
          <a:off x="165100" y="3429000"/>
          <a:ext cx="5397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397480" imgH="736560" progId="Equation.DSMT4">
                  <p:embed/>
                </p:oleObj>
              </mc:Choice>
              <mc:Fallback>
                <p:oleObj name="Equation" r:id="rId25" imgW="5397480" imgH="736560" progId="Equation.DSMT4">
                  <p:embed/>
                  <p:pic>
                    <p:nvPicPr>
                      <p:cNvPr id="3482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" y="3429000"/>
                        <a:ext cx="53975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0" name="Object 14"/>
          <p:cNvGraphicFramePr>
            <a:graphicFrameLocks noChangeAspect="1"/>
          </p:cNvGraphicFramePr>
          <p:nvPr/>
        </p:nvGraphicFramePr>
        <p:xfrm>
          <a:off x="228600" y="4191000"/>
          <a:ext cx="1727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726920" imgH="495000" progId="Equation.DSMT4">
                  <p:embed/>
                </p:oleObj>
              </mc:Choice>
              <mc:Fallback>
                <p:oleObj name="Equation" r:id="rId27" imgW="1726920" imgH="495000" progId="Equation.DSMT4">
                  <p:embed/>
                  <p:pic>
                    <p:nvPicPr>
                      <p:cNvPr id="3483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191000"/>
                        <a:ext cx="17272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1" name="Object 15"/>
          <p:cNvGraphicFramePr>
            <a:graphicFrameLocks noChangeAspect="1"/>
          </p:cNvGraphicFramePr>
          <p:nvPr/>
        </p:nvGraphicFramePr>
        <p:xfrm>
          <a:off x="228600" y="4800600"/>
          <a:ext cx="1778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777680" imgH="444240" progId="Equation.DSMT4">
                  <p:embed/>
                </p:oleObj>
              </mc:Choice>
              <mc:Fallback>
                <p:oleObj name="Equation" r:id="rId29" imgW="1777680" imgH="444240" progId="Equation.DSMT4">
                  <p:embed/>
                  <p:pic>
                    <p:nvPicPr>
                      <p:cNvPr id="3483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800600"/>
                        <a:ext cx="1778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2" name="Object 16"/>
          <p:cNvGraphicFramePr>
            <a:graphicFrameLocks noChangeAspect="1"/>
          </p:cNvGraphicFramePr>
          <p:nvPr/>
        </p:nvGraphicFramePr>
        <p:xfrm>
          <a:off x="228600" y="5334000"/>
          <a:ext cx="295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958840" imgH="444240" progId="Equation.DSMT4">
                  <p:embed/>
                </p:oleObj>
              </mc:Choice>
              <mc:Fallback>
                <p:oleObj name="Equation" r:id="rId31" imgW="2958840" imgH="444240" progId="Equation.DSMT4">
                  <p:embed/>
                  <p:pic>
                    <p:nvPicPr>
                      <p:cNvPr id="3483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334000"/>
                        <a:ext cx="2959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3" name="Object 17"/>
          <p:cNvGraphicFramePr>
            <a:graphicFrameLocks noChangeAspect="1"/>
          </p:cNvGraphicFramePr>
          <p:nvPr/>
        </p:nvGraphicFramePr>
        <p:xfrm>
          <a:off x="838200" y="5981700"/>
          <a:ext cx="4686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686120" imgH="495000" progId="Equation.DSMT4">
                  <p:embed/>
                </p:oleObj>
              </mc:Choice>
              <mc:Fallback>
                <p:oleObj name="Equation" r:id="rId33" imgW="4686120" imgH="495000" progId="Equation.DSMT4">
                  <p:embed/>
                  <p:pic>
                    <p:nvPicPr>
                      <p:cNvPr id="3483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981700"/>
                        <a:ext cx="46863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4"/>
          <p:cNvGraphicFramePr>
            <a:graphicFrameLocks noChangeAspect="1"/>
          </p:cNvGraphicFramePr>
          <p:nvPr/>
        </p:nvGraphicFramePr>
        <p:xfrm>
          <a:off x="2082800" y="4191000"/>
          <a:ext cx="1879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879560" imgH="495000" progId="Equation.DSMT4">
                  <p:embed/>
                </p:oleObj>
              </mc:Choice>
              <mc:Fallback>
                <p:oleObj name="Equation" r:id="rId35" imgW="1879560" imgH="495000" progId="Equation.DSMT4">
                  <p:embed/>
                  <p:pic>
                    <p:nvPicPr>
                      <p:cNvPr id="1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191000"/>
                        <a:ext cx="18796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4"/>
          <p:cNvGraphicFramePr>
            <a:graphicFrameLocks noChangeAspect="1"/>
          </p:cNvGraphicFramePr>
          <p:nvPr/>
        </p:nvGraphicFramePr>
        <p:xfrm>
          <a:off x="4064000" y="4191000"/>
          <a:ext cx="1270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69720" imgH="495000" progId="Equation.DSMT4">
                  <p:embed/>
                </p:oleObj>
              </mc:Choice>
              <mc:Fallback>
                <p:oleObj name="Equation" r:id="rId37" imgW="1269720" imgH="495000" progId="Equation.DSMT4">
                  <p:embed/>
                  <p:pic>
                    <p:nvPicPr>
                      <p:cNvPr id="19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4191000"/>
                        <a:ext cx="1270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/>
          <p:cNvGraphicFramePr>
            <a:graphicFrameLocks noChangeAspect="1"/>
          </p:cNvGraphicFramePr>
          <p:nvPr/>
        </p:nvGraphicFramePr>
        <p:xfrm>
          <a:off x="5575300" y="4191000"/>
          <a:ext cx="1435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434960" imgH="495000" progId="Equation.DSMT4">
                  <p:embed/>
                </p:oleObj>
              </mc:Choice>
              <mc:Fallback>
                <p:oleObj name="Equation" r:id="rId39" imgW="1434960" imgH="495000" progId="Equation.DSMT4">
                  <p:embed/>
                  <p:pic>
                    <p:nvPicPr>
                      <p:cNvPr id="2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4191000"/>
                        <a:ext cx="14351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/>
        </p:nvGraphicFramePr>
        <p:xfrm>
          <a:off x="2133600" y="4800600"/>
          <a:ext cx="1841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841400" imgH="444240" progId="Equation.DSMT4">
                  <p:embed/>
                </p:oleObj>
              </mc:Choice>
              <mc:Fallback>
                <p:oleObj name="Equation" r:id="rId41" imgW="1841400" imgH="444240" progId="Equation.DSMT4">
                  <p:embed/>
                  <p:pic>
                    <p:nvPicPr>
                      <p:cNvPr id="2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800600"/>
                        <a:ext cx="1841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5"/>
          <p:cNvGraphicFramePr>
            <a:graphicFrameLocks noChangeAspect="1"/>
          </p:cNvGraphicFramePr>
          <p:nvPr/>
        </p:nvGraphicFramePr>
        <p:xfrm>
          <a:off x="4114800" y="4800600"/>
          <a:ext cx="1257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257120" imgH="444240" progId="Equation.DSMT4">
                  <p:embed/>
                </p:oleObj>
              </mc:Choice>
              <mc:Fallback>
                <p:oleObj name="Equation" r:id="rId43" imgW="1257120" imgH="444240" progId="Equation.DSMT4">
                  <p:embed/>
                  <p:pic>
                    <p:nvPicPr>
                      <p:cNvPr id="2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800600"/>
                        <a:ext cx="1257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5"/>
          <p:cNvGraphicFramePr>
            <a:graphicFrameLocks noChangeAspect="1"/>
          </p:cNvGraphicFramePr>
          <p:nvPr/>
        </p:nvGraphicFramePr>
        <p:xfrm>
          <a:off x="5486400" y="4724400"/>
          <a:ext cx="1790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790640" imgH="495000" progId="Equation.DSMT4">
                  <p:embed/>
                </p:oleObj>
              </mc:Choice>
              <mc:Fallback>
                <p:oleObj name="Equation" r:id="rId45" imgW="1790640" imgH="495000" progId="Equation.DSMT4">
                  <p:embed/>
                  <p:pic>
                    <p:nvPicPr>
                      <p:cNvPr id="2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724400"/>
                        <a:ext cx="17907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6"/>
          <p:cNvGraphicFramePr>
            <a:graphicFrameLocks noChangeAspect="1"/>
          </p:cNvGraphicFramePr>
          <p:nvPr/>
        </p:nvGraphicFramePr>
        <p:xfrm>
          <a:off x="3454400" y="5257800"/>
          <a:ext cx="3098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3098520" imgH="495000" progId="Equation.DSMT4">
                  <p:embed/>
                </p:oleObj>
              </mc:Choice>
              <mc:Fallback>
                <p:oleObj name="Equation" r:id="rId47" imgW="3098520" imgH="495000" progId="Equation.DSMT4">
                  <p:embed/>
                  <p:pic>
                    <p:nvPicPr>
                      <p:cNvPr id="2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5257800"/>
                        <a:ext cx="30988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en-CA" dirty="0"/>
              <a:t>II) Dividing Radicals: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24744"/>
            <a:ext cx="8136904" cy="46902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CA" dirty="0"/>
              <a:t>When dividing radicals, </a:t>
            </a:r>
            <a:br>
              <a:rPr lang="en-CA" dirty="0"/>
            </a:br>
            <a:r>
              <a:rPr lang="en-CA" dirty="0"/>
              <a:t>simplify by dividing the </a:t>
            </a:r>
            <a:br>
              <a:rPr lang="en-CA" dirty="0"/>
            </a:br>
            <a:r>
              <a:rPr lang="en-CA" dirty="0"/>
              <a:t>numbers outside the radical </a:t>
            </a:r>
            <a:br>
              <a:rPr lang="en-CA" dirty="0"/>
            </a:br>
            <a:r>
              <a:rPr lang="en-CA" dirty="0"/>
              <a:t>together, and then the numbers </a:t>
            </a:r>
            <a:br>
              <a:rPr lang="en-CA" dirty="0"/>
            </a:br>
            <a:r>
              <a:rPr lang="en-CA" dirty="0"/>
              <a:t>inside.</a:t>
            </a:r>
          </a:p>
          <a:p>
            <a:pPr>
              <a:lnSpc>
                <a:spcPct val="90000"/>
              </a:lnSpc>
            </a:pPr>
            <a:endParaRPr lang="en-CA" dirty="0"/>
          </a:p>
          <a:p>
            <a:pPr>
              <a:lnSpc>
                <a:spcPct val="90000"/>
              </a:lnSpc>
            </a:pPr>
            <a:r>
              <a:rPr lang="en-CA" dirty="0"/>
              <a:t>Never leave a radical in the denominator. </a:t>
            </a:r>
            <a:r>
              <a:rPr lang="en-CA" dirty="0">
                <a:solidFill>
                  <a:srgbClr val="FF0000"/>
                </a:solidFill>
              </a:rPr>
              <a:t>Rationalize</a:t>
            </a:r>
            <a:r>
              <a:rPr lang="en-CA" dirty="0"/>
              <a:t> by multiplying both the numerator and denominator be the radical in the denominator</a:t>
            </a:r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946724"/>
              </p:ext>
            </p:extLst>
          </p:nvPr>
        </p:nvGraphicFramePr>
        <p:xfrm>
          <a:off x="5653286" y="1124744"/>
          <a:ext cx="2951162" cy="141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89200" imgH="1193800" progId="Equation.DSMT4">
                  <p:embed/>
                </p:oleObj>
              </mc:Choice>
              <mc:Fallback>
                <p:oleObj name="Equation" r:id="rId3" imgW="2489200" imgH="1193800" progId="Equation.DSMT4">
                  <p:embed/>
                  <p:pic>
                    <p:nvPicPr>
                      <p:cNvPr id="327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3286" y="1124744"/>
                        <a:ext cx="2951162" cy="1416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073132"/>
              </p:ext>
            </p:extLst>
          </p:nvPr>
        </p:nvGraphicFramePr>
        <p:xfrm>
          <a:off x="683568" y="4581128"/>
          <a:ext cx="64135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6584" imgH="418918" progId="Equation.DSMT4">
                  <p:embed/>
                </p:oleObj>
              </mc:Choice>
              <mc:Fallback>
                <p:oleObj name="Equation" r:id="rId5" imgW="266584" imgH="418918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581128"/>
                        <a:ext cx="641350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844643"/>
              </p:ext>
            </p:extLst>
          </p:nvPr>
        </p:nvGraphicFramePr>
        <p:xfrm>
          <a:off x="1403648" y="4611340"/>
          <a:ext cx="6985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98400" imgH="977760" progId="Equation.DSMT4">
                  <p:embed/>
                </p:oleObj>
              </mc:Choice>
              <mc:Fallback>
                <p:oleObj name="Equation" r:id="rId7" imgW="698400" imgH="97776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4611340"/>
                        <a:ext cx="6985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0635632"/>
              </p:ext>
            </p:extLst>
          </p:nvPr>
        </p:nvGraphicFramePr>
        <p:xfrm>
          <a:off x="2267744" y="4615532"/>
          <a:ext cx="93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39600" imgH="901440" progId="Equation.DSMT4">
                  <p:embed/>
                </p:oleObj>
              </mc:Choice>
              <mc:Fallback>
                <p:oleObj name="Equation" r:id="rId9" imgW="939600" imgH="9014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4615532"/>
                        <a:ext cx="9398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1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803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643192" cy="706090"/>
          </a:xfrm>
        </p:spPr>
        <p:txBody>
          <a:bodyPr/>
          <a:lstStyle/>
          <a:p>
            <a:r>
              <a:rPr lang="en-CA" dirty="0"/>
              <a:t>Ex: Rationalize the following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0332393"/>
              </p:ext>
            </p:extLst>
          </p:nvPr>
        </p:nvGraphicFramePr>
        <p:xfrm>
          <a:off x="457200" y="1014413"/>
          <a:ext cx="1700213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36480" imgH="977760" progId="Equation.DSMT4">
                  <p:embed/>
                </p:oleObj>
              </mc:Choice>
              <mc:Fallback>
                <p:oleObj name="Equation" r:id="rId4" imgW="1536480" imgH="97776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014413"/>
                        <a:ext cx="1700213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260725" y="1030287"/>
          <a:ext cx="1641475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901440" progId="Equation.DSMT4">
                  <p:embed/>
                </p:oleObj>
              </mc:Choice>
              <mc:Fallback>
                <p:oleObj name="Equation" r:id="rId6" imgW="1396800" imgH="90144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725" y="1030287"/>
                        <a:ext cx="1641475" cy="1058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90550" y="2212975"/>
          <a:ext cx="1771650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00200" imgH="977760" progId="Equation.DSMT4">
                  <p:embed/>
                </p:oleObj>
              </mc:Choice>
              <mc:Fallback>
                <p:oleObj name="Equation" r:id="rId8" imgW="1600200" imgH="97776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2212975"/>
                        <a:ext cx="1771650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655637" y="3413125"/>
          <a:ext cx="1096963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90360" imgH="977760" progId="Equation.DSMT4">
                  <p:embed/>
                </p:oleObj>
              </mc:Choice>
              <mc:Fallback>
                <p:oleObj name="Equation" r:id="rId10" imgW="990360" imgH="977760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637" y="3413125"/>
                        <a:ext cx="1096963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804862" y="4648200"/>
          <a:ext cx="1068388" cy="102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65160" imgH="927000" progId="Equation.DSMT4">
                  <p:embed/>
                </p:oleObj>
              </mc:Choice>
              <mc:Fallback>
                <p:oleObj name="Equation" r:id="rId12" imgW="965160" imgH="927000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862" y="4648200"/>
                        <a:ext cx="1068388" cy="1027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228975" y="2176462"/>
          <a:ext cx="1716087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60160" imgH="901440" progId="Equation.DSMT4">
                  <p:embed/>
                </p:oleObj>
              </mc:Choice>
              <mc:Fallback>
                <p:oleObj name="Equation" r:id="rId14" imgW="1460160" imgH="901440" progId="Equation.DSMT4">
                  <p:embed/>
                  <p:pic>
                    <p:nvPicPr>
                      <p:cNvPr id="41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8975" y="2176462"/>
                        <a:ext cx="1716087" cy="1060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235325" y="3306762"/>
          <a:ext cx="1716087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60160" imgH="901440" progId="Equation.DSMT4">
                  <p:embed/>
                </p:oleObj>
              </mc:Choice>
              <mc:Fallback>
                <p:oleObj name="Equation" r:id="rId16" imgW="1460160" imgH="901440" progId="Equation.DSMT4">
                  <p:embed/>
                  <p:pic>
                    <p:nvPicPr>
                      <p:cNvPr id="410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325" y="3306762"/>
                        <a:ext cx="1716087" cy="1058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3217862" y="4400550"/>
          <a:ext cx="1089025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27000" imgH="901440" progId="Equation.DSMT4">
                  <p:embed/>
                </p:oleObj>
              </mc:Choice>
              <mc:Fallback>
                <p:oleObj name="Equation" r:id="rId18" imgW="927000" imgH="901440" progId="Equation.DSMT4">
                  <p:embed/>
                  <p:pic>
                    <p:nvPicPr>
                      <p:cNvPr id="41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2" y="4400550"/>
                        <a:ext cx="1089025" cy="1060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4381500" y="4425950"/>
          <a:ext cx="8763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76240" imgH="977760" progId="Equation.DSMT4">
                  <p:embed/>
                </p:oleObj>
              </mc:Choice>
              <mc:Fallback>
                <p:oleObj name="Equation" r:id="rId20" imgW="876240" imgH="977760" progId="Equation.DSMT4">
                  <p:embed/>
                  <p:pic>
                    <p:nvPicPr>
                      <p:cNvPr id="41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0" y="4425950"/>
                        <a:ext cx="8763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3227387" y="5629275"/>
          <a:ext cx="12668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79280" imgH="850680" progId="Equation.DSMT4">
                  <p:embed/>
                </p:oleObj>
              </mc:Choice>
              <mc:Fallback>
                <p:oleObj name="Equation" r:id="rId22" imgW="1079280" imgH="850680" progId="Equation.DSMT4">
                  <p:embed/>
                  <p:pic>
                    <p:nvPicPr>
                      <p:cNvPr id="41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387" y="5629275"/>
                        <a:ext cx="126682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1797050" y="3429000"/>
          <a:ext cx="7175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47640" imgH="444240" progId="Equation.DSMT4">
                  <p:embed/>
                </p:oleObj>
              </mc:Choice>
              <mc:Fallback>
                <p:oleObj name="Equation" r:id="rId24" imgW="647640" imgH="444240" progId="Equation.DSMT4">
                  <p:embed/>
                  <p:pic>
                    <p:nvPicPr>
                      <p:cNvPr id="1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3429000"/>
                        <a:ext cx="71755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7"/>
          <p:cNvGraphicFramePr>
            <a:graphicFrameLocks noChangeAspect="1"/>
          </p:cNvGraphicFramePr>
          <p:nvPr/>
        </p:nvGraphicFramePr>
        <p:xfrm>
          <a:off x="1828800" y="3962400"/>
          <a:ext cx="7175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47640" imgH="444240" progId="Equation.DSMT4">
                  <p:embed/>
                </p:oleObj>
              </mc:Choice>
              <mc:Fallback>
                <p:oleObj name="Equation" r:id="rId26" imgW="647640" imgH="444240" progId="Equation.DSMT4">
                  <p:embed/>
                  <p:pic>
                    <p:nvPicPr>
                      <p:cNvPr id="1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962400"/>
                        <a:ext cx="71755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/>
        </p:nvGraphicFramePr>
        <p:xfrm>
          <a:off x="5802312" y="1103313"/>
          <a:ext cx="1284288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91880" imgH="838080" progId="Equation.DSMT4">
                  <p:embed/>
                </p:oleObj>
              </mc:Choice>
              <mc:Fallback>
                <p:oleObj name="Equation" r:id="rId28" imgW="1091880" imgH="838080" progId="Equation.DSMT4">
                  <p:embed/>
                  <p:pic>
                    <p:nvPicPr>
                      <p:cNvPr id="1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2312" y="1103313"/>
                        <a:ext cx="1284288" cy="984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9"/>
          <p:cNvGraphicFramePr>
            <a:graphicFrameLocks noChangeAspect="1"/>
          </p:cNvGraphicFramePr>
          <p:nvPr/>
        </p:nvGraphicFramePr>
        <p:xfrm>
          <a:off x="6096000" y="2209800"/>
          <a:ext cx="1074737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914400" imgH="876240" progId="Equation.DSMT4">
                  <p:embed/>
                </p:oleObj>
              </mc:Choice>
              <mc:Fallback>
                <p:oleObj name="Equation" r:id="rId30" imgW="914400" imgH="876240" progId="Equation.DSMT4">
                  <p:embed/>
                  <p:pic>
                    <p:nvPicPr>
                      <p:cNvPr id="1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209800"/>
                        <a:ext cx="1074737" cy="1030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9"/>
          <p:cNvGraphicFramePr>
            <a:graphicFrameLocks noChangeAspect="1"/>
          </p:cNvGraphicFramePr>
          <p:nvPr/>
        </p:nvGraphicFramePr>
        <p:xfrm>
          <a:off x="7269162" y="2174875"/>
          <a:ext cx="73183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622080" imgH="419040" progId="Equation.DSMT4">
                  <p:embed/>
                </p:oleObj>
              </mc:Choice>
              <mc:Fallback>
                <p:oleObj name="Equation" r:id="rId32" imgW="622080" imgH="419040" progId="Equation.DSMT4">
                  <p:embed/>
                  <p:pic>
                    <p:nvPicPr>
                      <p:cNvPr id="2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9162" y="2174875"/>
                        <a:ext cx="731838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9"/>
          <p:cNvGraphicFramePr>
            <a:graphicFrameLocks noChangeAspect="1"/>
          </p:cNvGraphicFramePr>
          <p:nvPr/>
        </p:nvGraphicFramePr>
        <p:xfrm>
          <a:off x="7315200" y="2743200"/>
          <a:ext cx="73183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622080" imgH="419040" progId="Equation.DSMT4">
                  <p:embed/>
                </p:oleObj>
              </mc:Choice>
              <mc:Fallback>
                <p:oleObj name="Equation" r:id="rId34" imgW="622080" imgH="419040" progId="Equation.DSMT4">
                  <p:embed/>
                  <p:pic>
                    <p:nvPicPr>
                      <p:cNvPr id="411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2743200"/>
                        <a:ext cx="731837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9"/>
          <p:cNvGraphicFramePr>
            <a:graphicFrameLocks noChangeAspect="1"/>
          </p:cNvGraphicFramePr>
          <p:nvPr/>
        </p:nvGraphicFramePr>
        <p:xfrm>
          <a:off x="6046788" y="3497263"/>
          <a:ext cx="1268412" cy="111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079280" imgH="952200" progId="Equation.DSMT4">
                  <p:embed/>
                </p:oleObj>
              </mc:Choice>
              <mc:Fallback>
                <p:oleObj name="Equation" r:id="rId35" imgW="1079280" imgH="952200" progId="Equation.DSMT4">
                  <p:embed/>
                  <p:pic>
                    <p:nvPicPr>
                      <p:cNvPr id="411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6788" y="3497263"/>
                        <a:ext cx="1268412" cy="1119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9"/>
          <p:cNvGraphicFramePr>
            <a:graphicFrameLocks noChangeAspect="1"/>
          </p:cNvGraphicFramePr>
          <p:nvPr/>
        </p:nvGraphicFramePr>
        <p:xfrm>
          <a:off x="6046788" y="4648200"/>
          <a:ext cx="1268412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079280" imgH="863280" progId="Equation.DSMT4">
                  <p:embed/>
                </p:oleObj>
              </mc:Choice>
              <mc:Fallback>
                <p:oleObj name="Equation" r:id="rId37" imgW="1079280" imgH="863280" progId="Equation.DSMT4">
                  <p:embed/>
                  <p:pic>
                    <p:nvPicPr>
                      <p:cNvPr id="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6788" y="4648200"/>
                        <a:ext cx="1268412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9"/>
          <p:cNvGraphicFramePr>
            <a:graphicFrameLocks noChangeAspect="1"/>
          </p:cNvGraphicFramePr>
          <p:nvPr/>
        </p:nvGraphicFramePr>
        <p:xfrm>
          <a:off x="6056312" y="5756275"/>
          <a:ext cx="103028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876240" imgH="419040" progId="Equation.DSMT4">
                  <p:embed/>
                </p:oleObj>
              </mc:Choice>
              <mc:Fallback>
                <p:oleObj name="Equation" r:id="rId39" imgW="876240" imgH="419040" progId="Equation.DSMT4">
                  <p:embed/>
                  <p:pic>
                    <p:nvPicPr>
                      <p:cNvPr id="2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6312" y="5756275"/>
                        <a:ext cx="1030288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7711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ca6bf3abc8c515d48857a5c5328843bb275e6"/>
  <p:tag name="ISPRING_RESOURCE_PATHS_HASH_2" val="90faeba844c55ba0b1bdc03cdcbbfc706fc338"/>
  <p:tag name="ISPRING_SCORM_PASSING_SCORE" val="100.0000000000"/>
  <p:tag name="GENSWF_OUTPUT_FILE_NAME" val="ipadpc11ch52"/>
  <p:tag name="ISPRING_ULTRA_SCORM_COURSE_ID" val="F9EB8677-9D70-413E-BA25-703913A1066D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PC11\PC11ch5"/>
  <p:tag name="ISPRING_PRESENTATION_TITLE" val="Section 5.2 Multiplying Dividing and Rationalizing Radicals"/>
  <p:tag name="ISPRING_RESOURCE_PATHS_HASH_PRESENTER" val="1ba04887d4c79bcb1d38b64d166ffdb7c20dd4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2693</TotalTime>
  <Words>459</Words>
  <Application>Microsoft Office PowerPoint</Application>
  <PresentationFormat>On-screen Show (4:3)</PresentationFormat>
  <Paragraphs>57</Paragraphs>
  <Slides>15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Centaur</vt:lpstr>
      <vt:lpstr>Century Schoolbook</vt:lpstr>
      <vt:lpstr>Wingdings</vt:lpstr>
      <vt:lpstr>Wingdings 2</vt:lpstr>
      <vt:lpstr>Oriel</vt:lpstr>
      <vt:lpstr>Equation</vt:lpstr>
      <vt:lpstr>MathType 6.0 Equation</vt:lpstr>
      <vt:lpstr>Lesson 2 Multiplying, Dividing, and Rationalizing Radicals:</vt:lpstr>
      <vt:lpstr>PowerPoint Presentation</vt:lpstr>
      <vt:lpstr>I) Multiplying Radicals</vt:lpstr>
      <vt:lpstr>Practice: Multiply the radicals</vt:lpstr>
      <vt:lpstr>PowerPoint Presentation</vt:lpstr>
      <vt:lpstr>Example 3: Expand and Simplify.</vt:lpstr>
      <vt:lpstr>PowerPoint Presentation</vt:lpstr>
      <vt:lpstr>II) Dividing Radicals:</vt:lpstr>
      <vt:lpstr>Ex: Rationalize the following</vt:lpstr>
      <vt:lpstr>Practice: Rationalize</vt:lpstr>
      <vt:lpstr>FOIL: Expand the following</vt:lpstr>
      <vt:lpstr>III) Rationalizing with Conjugates</vt:lpstr>
      <vt:lpstr>PowerPoint Presentation</vt:lpstr>
      <vt:lpstr>Ex: Simplify and Rationalize</vt:lpstr>
      <vt:lpstr>Rationalize: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5.2 Multiplying Dividing and Rationalizing Radicals</dc:title>
  <dc:creator>Danny Young</dc:creator>
  <cp:lastModifiedBy>Danny Young</cp:lastModifiedBy>
  <cp:revision>29</cp:revision>
  <dcterms:created xsi:type="dcterms:W3CDTF">2015-01-08T08:15:43Z</dcterms:created>
  <dcterms:modified xsi:type="dcterms:W3CDTF">2021-03-09T22:22:30Z</dcterms:modified>
</cp:coreProperties>
</file>